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1" r:id="rId6"/>
    <p:sldId id="272" r:id="rId7"/>
    <p:sldId id="262" r:id="rId8"/>
    <p:sldId id="274" r:id="rId9"/>
    <p:sldId id="279" r:id="rId10"/>
    <p:sldId id="275" r:id="rId11"/>
    <p:sldId id="278" r:id="rId12"/>
    <p:sldId id="281" r:id="rId13"/>
    <p:sldId id="297" r:id="rId14"/>
    <p:sldId id="299" r:id="rId15"/>
    <p:sldId id="276" r:id="rId16"/>
    <p:sldId id="280" r:id="rId17"/>
    <p:sldId id="282" r:id="rId18"/>
    <p:sldId id="286" r:id="rId19"/>
    <p:sldId id="277" r:id="rId20"/>
    <p:sldId id="291" r:id="rId21"/>
    <p:sldId id="290" r:id="rId22"/>
    <p:sldId id="298" r:id="rId23"/>
    <p:sldId id="284" r:id="rId24"/>
    <p:sldId id="292" r:id="rId25"/>
    <p:sldId id="287" r:id="rId26"/>
    <p:sldId id="293" r:id="rId27"/>
    <p:sldId id="294" r:id="rId28"/>
    <p:sldId id="296" r:id="rId29"/>
    <p:sldId id="288" r:id="rId30"/>
    <p:sldId id="266" r:id="rId31"/>
    <p:sldId id="300" r:id="rId3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388" autoAdjust="0"/>
  </p:normalViewPr>
  <p:slideViewPr>
    <p:cSldViewPr snapToGrid="0">
      <p:cViewPr varScale="1">
        <p:scale>
          <a:sx n="95" d="100"/>
          <a:sy n="95" d="100"/>
        </p:scale>
        <p:origin x="101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977550-B98F-4A14-8D26-76E6E5668F3D}" type="doc">
      <dgm:prSet loTypeId="urn:microsoft.com/office/officeart/2005/8/layout/list1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693BEFB-62C0-4B7A-9BA2-B460BAF98062}">
      <dgm:prSet custT="1"/>
      <dgm:spPr/>
      <dgm:t>
        <a:bodyPr/>
        <a:lstStyle/>
        <a:p>
          <a:r>
            <a:rPr lang="pt-BR" sz="1800"/>
            <a:t>Introducció</a:t>
          </a:r>
          <a:endParaRPr lang="en-US" sz="1800" dirty="0"/>
        </a:p>
      </dgm:t>
    </dgm:pt>
    <dgm:pt modelId="{5DB5CE6C-B143-4AB0-8A60-0018D87CDD68}" type="parTrans" cxnId="{1AED3F1E-C1E5-42FA-8F12-E93132B7EBF9}">
      <dgm:prSet/>
      <dgm:spPr/>
      <dgm:t>
        <a:bodyPr/>
        <a:lstStyle/>
        <a:p>
          <a:endParaRPr lang="en-US" sz="2000"/>
        </a:p>
      </dgm:t>
    </dgm:pt>
    <dgm:pt modelId="{3B009668-1A90-4C81-A472-F5D65E78CFC2}" type="sibTrans" cxnId="{1AED3F1E-C1E5-42FA-8F12-E93132B7EBF9}">
      <dgm:prSet/>
      <dgm:spPr/>
      <dgm:t>
        <a:bodyPr/>
        <a:lstStyle/>
        <a:p>
          <a:endParaRPr lang="en-US" sz="2000"/>
        </a:p>
      </dgm:t>
    </dgm:pt>
    <dgm:pt modelId="{82CCDAAC-4F4E-457F-8A3D-21E0DF40F2E1}">
      <dgm:prSet custT="1"/>
      <dgm:spPr/>
      <dgm:t>
        <a:bodyPr/>
        <a:lstStyle/>
        <a:p>
          <a:r>
            <a:rPr lang="pt-BR" sz="1800"/>
            <a:t>Objectiu</a:t>
          </a:r>
          <a:endParaRPr lang="en-US" sz="1800" dirty="0"/>
        </a:p>
      </dgm:t>
    </dgm:pt>
    <dgm:pt modelId="{89200EDA-E0AD-43F9-8646-6F8819C2E03E}" type="sibTrans" cxnId="{1FDD1186-ECDF-4981-A45D-415755080EB0}">
      <dgm:prSet/>
      <dgm:spPr/>
      <dgm:t>
        <a:bodyPr/>
        <a:lstStyle/>
        <a:p>
          <a:endParaRPr lang="en-US" sz="2000"/>
        </a:p>
      </dgm:t>
    </dgm:pt>
    <dgm:pt modelId="{C1E5E5E7-02C2-4C20-8855-3D6FD964B876}" type="parTrans" cxnId="{1FDD1186-ECDF-4981-A45D-415755080EB0}">
      <dgm:prSet/>
      <dgm:spPr/>
      <dgm:t>
        <a:bodyPr/>
        <a:lstStyle/>
        <a:p>
          <a:endParaRPr lang="en-US" sz="2000"/>
        </a:p>
      </dgm:t>
    </dgm:pt>
    <dgm:pt modelId="{35796B76-F4E8-498A-B7AC-2BF24F903C0F}">
      <dgm:prSet custT="1"/>
      <dgm:spPr/>
      <dgm:t>
        <a:bodyPr/>
        <a:lstStyle/>
        <a:p>
          <a:r>
            <a:rPr lang="pt-BR" sz="1800"/>
            <a:t>Aspectes a tenir en compte</a:t>
          </a:r>
          <a:endParaRPr lang="en-US" sz="1800" dirty="0"/>
        </a:p>
      </dgm:t>
    </dgm:pt>
    <dgm:pt modelId="{1C820F09-27CF-4170-8AF7-1C66167F2A71}" type="sibTrans" cxnId="{A3783A91-3640-43CC-B42A-5E835F2A71CE}">
      <dgm:prSet/>
      <dgm:spPr/>
      <dgm:t>
        <a:bodyPr/>
        <a:lstStyle/>
        <a:p>
          <a:endParaRPr lang="en-US" sz="2000"/>
        </a:p>
      </dgm:t>
    </dgm:pt>
    <dgm:pt modelId="{E6493826-4E82-4ED0-9923-3724EBCCFDA6}" type="parTrans" cxnId="{A3783A91-3640-43CC-B42A-5E835F2A71CE}">
      <dgm:prSet/>
      <dgm:spPr/>
      <dgm:t>
        <a:bodyPr/>
        <a:lstStyle/>
        <a:p>
          <a:endParaRPr lang="en-US" sz="2000"/>
        </a:p>
      </dgm:t>
    </dgm:pt>
    <dgm:pt modelId="{4F7AD8F8-1DFC-4D50-8C8C-39FE03B83937}">
      <dgm:prSet custT="1"/>
      <dgm:spPr/>
      <dgm:t>
        <a:bodyPr/>
        <a:lstStyle/>
        <a:p>
          <a:r>
            <a:rPr lang="pt-BR" sz="1800"/>
            <a:t>Definició del problema</a:t>
          </a:r>
          <a:endParaRPr lang="en-US" sz="1800" dirty="0"/>
        </a:p>
      </dgm:t>
    </dgm:pt>
    <dgm:pt modelId="{BD6CA9F6-6843-44D8-B19A-9D698E06295C}" type="sibTrans" cxnId="{B1FD6761-494B-4E74-A6A7-A3A835B5B9DF}">
      <dgm:prSet/>
      <dgm:spPr/>
      <dgm:t>
        <a:bodyPr/>
        <a:lstStyle/>
        <a:p>
          <a:endParaRPr lang="en-US" sz="2000"/>
        </a:p>
      </dgm:t>
    </dgm:pt>
    <dgm:pt modelId="{6856D197-CFAC-46DD-A780-2CEC5BA670B5}" type="parTrans" cxnId="{B1FD6761-494B-4E74-A6A7-A3A835B5B9DF}">
      <dgm:prSet/>
      <dgm:spPr/>
      <dgm:t>
        <a:bodyPr/>
        <a:lstStyle/>
        <a:p>
          <a:endParaRPr lang="en-US" sz="2000"/>
        </a:p>
      </dgm:t>
    </dgm:pt>
    <dgm:pt modelId="{0F957B7C-2399-4307-945D-FC8C13EBDA33}">
      <dgm:prSet custT="1"/>
      <dgm:spPr/>
      <dgm:t>
        <a:bodyPr/>
        <a:lstStyle/>
        <a:p>
          <a:pPr algn="l"/>
          <a:r>
            <a:rPr lang="en-US" sz="1800" dirty="0"/>
            <a:t>Principals </a:t>
          </a:r>
          <a:r>
            <a:rPr lang="en-US" sz="1800" dirty="0" err="1"/>
            <a:t>referències</a:t>
          </a:r>
          <a:r>
            <a:rPr lang="en-US" sz="1800" dirty="0"/>
            <a:t> </a:t>
          </a:r>
          <a:r>
            <a:rPr lang="en-US" sz="1800" dirty="0" err="1"/>
            <a:t>bibliogràfiques</a:t>
          </a:r>
          <a:endParaRPr lang="en-US" sz="1800" dirty="0"/>
        </a:p>
      </dgm:t>
    </dgm:pt>
    <dgm:pt modelId="{CD071F53-E514-43C2-A69F-2AD248083E9A}" type="sibTrans" cxnId="{8798C057-CE76-4A4E-8207-9AE6827C3D48}">
      <dgm:prSet/>
      <dgm:spPr/>
      <dgm:t>
        <a:bodyPr/>
        <a:lstStyle/>
        <a:p>
          <a:endParaRPr lang="en-US" sz="2000"/>
        </a:p>
      </dgm:t>
    </dgm:pt>
    <dgm:pt modelId="{515CE280-0DFC-40E6-92BC-E26D092811BB}" type="parTrans" cxnId="{8798C057-CE76-4A4E-8207-9AE6827C3D48}">
      <dgm:prSet/>
      <dgm:spPr/>
      <dgm:t>
        <a:bodyPr/>
        <a:lstStyle/>
        <a:p>
          <a:endParaRPr lang="en-US" sz="2000"/>
        </a:p>
      </dgm:t>
    </dgm:pt>
    <dgm:pt modelId="{884C01B1-5083-4BC6-BD07-2F5E6830362E}" type="pres">
      <dgm:prSet presAssocID="{65977550-B98F-4A14-8D26-76E6E5668F3D}" presName="linear" presStyleCnt="0">
        <dgm:presLayoutVars>
          <dgm:dir/>
          <dgm:animLvl val="lvl"/>
          <dgm:resizeHandles val="exact"/>
        </dgm:presLayoutVars>
      </dgm:prSet>
      <dgm:spPr/>
    </dgm:pt>
    <dgm:pt modelId="{DE8D9693-8230-446B-89FA-1E58DD8EE2B9}" type="pres">
      <dgm:prSet presAssocID="{9693BEFB-62C0-4B7A-9BA2-B460BAF98062}" presName="parentLin" presStyleCnt="0"/>
      <dgm:spPr/>
    </dgm:pt>
    <dgm:pt modelId="{C4FE9DD8-F2B9-495D-9C98-4D36770ACB2D}" type="pres">
      <dgm:prSet presAssocID="{9693BEFB-62C0-4B7A-9BA2-B460BAF98062}" presName="parentLeftMargin" presStyleLbl="node1" presStyleIdx="0" presStyleCnt="5"/>
      <dgm:spPr/>
    </dgm:pt>
    <dgm:pt modelId="{2AEA7692-0B7B-4BEF-96CC-C8F049B4E1CE}" type="pres">
      <dgm:prSet presAssocID="{9693BEFB-62C0-4B7A-9BA2-B460BAF98062}" presName="parentText" presStyleLbl="node1" presStyleIdx="0" presStyleCnt="5" custScaleX="118095">
        <dgm:presLayoutVars>
          <dgm:chMax val="0"/>
          <dgm:bulletEnabled val="1"/>
        </dgm:presLayoutVars>
      </dgm:prSet>
      <dgm:spPr/>
    </dgm:pt>
    <dgm:pt modelId="{2268B74F-7207-400C-B1C3-458E941C6E93}" type="pres">
      <dgm:prSet presAssocID="{9693BEFB-62C0-4B7A-9BA2-B460BAF98062}" presName="negativeSpace" presStyleCnt="0"/>
      <dgm:spPr/>
    </dgm:pt>
    <dgm:pt modelId="{2667DA1C-7224-443C-865E-673B9B386A36}" type="pres">
      <dgm:prSet presAssocID="{9693BEFB-62C0-4B7A-9BA2-B460BAF98062}" presName="childText" presStyleLbl="conFgAcc1" presStyleIdx="0" presStyleCnt="5">
        <dgm:presLayoutVars>
          <dgm:bulletEnabled val="1"/>
        </dgm:presLayoutVars>
      </dgm:prSet>
      <dgm:spPr>
        <a:noFill/>
        <a:ln>
          <a:noFill/>
        </a:ln>
      </dgm:spPr>
    </dgm:pt>
    <dgm:pt modelId="{57F232D2-75DE-4CA4-8CED-846C7D762338}" type="pres">
      <dgm:prSet presAssocID="{3B009668-1A90-4C81-A472-F5D65E78CFC2}" presName="spaceBetweenRectangles" presStyleCnt="0"/>
      <dgm:spPr/>
    </dgm:pt>
    <dgm:pt modelId="{B03644EA-219C-43BF-A4C7-C46FD4769BA0}" type="pres">
      <dgm:prSet presAssocID="{82CCDAAC-4F4E-457F-8A3D-21E0DF40F2E1}" presName="parentLin" presStyleCnt="0"/>
      <dgm:spPr/>
    </dgm:pt>
    <dgm:pt modelId="{D203CF9B-E36B-4BBC-9E34-F8ED45003197}" type="pres">
      <dgm:prSet presAssocID="{82CCDAAC-4F4E-457F-8A3D-21E0DF40F2E1}" presName="parentLeftMargin" presStyleLbl="node1" presStyleIdx="0" presStyleCnt="5"/>
      <dgm:spPr/>
    </dgm:pt>
    <dgm:pt modelId="{D1BE31BE-A38C-4A39-99CA-7C0885009BEC}" type="pres">
      <dgm:prSet presAssocID="{82CCDAAC-4F4E-457F-8A3D-21E0DF40F2E1}" presName="parentText" presStyleLbl="node1" presStyleIdx="1" presStyleCnt="5" custScaleX="118095">
        <dgm:presLayoutVars>
          <dgm:chMax val="0"/>
          <dgm:bulletEnabled val="1"/>
        </dgm:presLayoutVars>
      </dgm:prSet>
      <dgm:spPr/>
    </dgm:pt>
    <dgm:pt modelId="{C6EDAFC2-4CBE-4ACE-805E-79A1571C4F1F}" type="pres">
      <dgm:prSet presAssocID="{82CCDAAC-4F4E-457F-8A3D-21E0DF40F2E1}" presName="negativeSpace" presStyleCnt="0"/>
      <dgm:spPr/>
    </dgm:pt>
    <dgm:pt modelId="{039E6810-73D2-4EEC-9CC4-681B2295CECD}" type="pres">
      <dgm:prSet presAssocID="{82CCDAAC-4F4E-457F-8A3D-21E0DF40F2E1}" presName="childText" presStyleLbl="conFgAcc1" presStyleIdx="1" presStyleCnt="5">
        <dgm:presLayoutVars>
          <dgm:bulletEnabled val="1"/>
        </dgm:presLayoutVars>
      </dgm:prSet>
      <dgm:spPr>
        <a:noFill/>
        <a:ln>
          <a:noFill/>
        </a:ln>
      </dgm:spPr>
    </dgm:pt>
    <dgm:pt modelId="{CAB598AA-2BB8-4DBD-9133-7085C2A6781E}" type="pres">
      <dgm:prSet presAssocID="{89200EDA-E0AD-43F9-8646-6F8819C2E03E}" presName="spaceBetweenRectangles" presStyleCnt="0"/>
      <dgm:spPr/>
    </dgm:pt>
    <dgm:pt modelId="{4B8EC814-C44C-43E6-AE1F-08F9177A4BBE}" type="pres">
      <dgm:prSet presAssocID="{35796B76-F4E8-498A-B7AC-2BF24F903C0F}" presName="parentLin" presStyleCnt="0"/>
      <dgm:spPr/>
    </dgm:pt>
    <dgm:pt modelId="{6FAB0987-A52C-4CE0-952F-EE709C2BC02D}" type="pres">
      <dgm:prSet presAssocID="{35796B76-F4E8-498A-B7AC-2BF24F903C0F}" presName="parentLeftMargin" presStyleLbl="node1" presStyleIdx="1" presStyleCnt="5"/>
      <dgm:spPr/>
    </dgm:pt>
    <dgm:pt modelId="{70DE241A-D3AB-404C-A04A-F04CE9B66CC7}" type="pres">
      <dgm:prSet presAssocID="{35796B76-F4E8-498A-B7AC-2BF24F903C0F}" presName="parentText" presStyleLbl="node1" presStyleIdx="2" presStyleCnt="5" custScaleX="118095">
        <dgm:presLayoutVars>
          <dgm:chMax val="0"/>
          <dgm:bulletEnabled val="1"/>
        </dgm:presLayoutVars>
      </dgm:prSet>
      <dgm:spPr/>
    </dgm:pt>
    <dgm:pt modelId="{1EFA3DFC-2191-4AF0-83CF-07519057F6EB}" type="pres">
      <dgm:prSet presAssocID="{35796B76-F4E8-498A-B7AC-2BF24F903C0F}" presName="negativeSpace" presStyleCnt="0"/>
      <dgm:spPr/>
    </dgm:pt>
    <dgm:pt modelId="{CEF80A88-1F0E-4231-90B6-9D04B25C7222}" type="pres">
      <dgm:prSet presAssocID="{35796B76-F4E8-498A-B7AC-2BF24F903C0F}" presName="childText" presStyleLbl="conFgAcc1" presStyleIdx="2" presStyleCnt="5">
        <dgm:presLayoutVars>
          <dgm:bulletEnabled val="1"/>
        </dgm:presLayoutVars>
      </dgm:prSet>
      <dgm:spPr>
        <a:noFill/>
        <a:ln>
          <a:noFill/>
        </a:ln>
      </dgm:spPr>
    </dgm:pt>
    <dgm:pt modelId="{46911F21-5034-41EB-93D6-D4DB894293C7}" type="pres">
      <dgm:prSet presAssocID="{1C820F09-27CF-4170-8AF7-1C66167F2A71}" presName="spaceBetweenRectangles" presStyleCnt="0"/>
      <dgm:spPr/>
    </dgm:pt>
    <dgm:pt modelId="{45808662-31B1-49D8-BEE1-76B277F20E2B}" type="pres">
      <dgm:prSet presAssocID="{4F7AD8F8-1DFC-4D50-8C8C-39FE03B83937}" presName="parentLin" presStyleCnt="0"/>
      <dgm:spPr/>
    </dgm:pt>
    <dgm:pt modelId="{E003D4DC-64B6-4A87-9A5B-FA69A68DCDA7}" type="pres">
      <dgm:prSet presAssocID="{4F7AD8F8-1DFC-4D50-8C8C-39FE03B83937}" presName="parentLeftMargin" presStyleLbl="node1" presStyleIdx="2" presStyleCnt="5"/>
      <dgm:spPr/>
    </dgm:pt>
    <dgm:pt modelId="{CB207AE3-9821-4614-8A19-97F8FC928A80}" type="pres">
      <dgm:prSet presAssocID="{4F7AD8F8-1DFC-4D50-8C8C-39FE03B83937}" presName="parentText" presStyleLbl="node1" presStyleIdx="3" presStyleCnt="5" custScaleX="118095">
        <dgm:presLayoutVars>
          <dgm:chMax val="0"/>
          <dgm:bulletEnabled val="1"/>
        </dgm:presLayoutVars>
      </dgm:prSet>
      <dgm:spPr/>
    </dgm:pt>
    <dgm:pt modelId="{731C3C3E-50F0-4764-B916-386B5152E3FD}" type="pres">
      <dgm:prSet presAssocID="{4F7AD8F8-1DFC-4D50-8C8C-39FE03B83937}" presName="negativeSpace" presStyleCnt="0"/>
      <dgm:spPr/>
    </dgm:pt>
    <dgm:pt modelId="{3BBF519E-67F4-4A1D-8D68-25AE4E50BBA4}" type="pres">
      <dgm:prSet presAssocID="{4F7AD8F8-1DFC-4D50-8C8C-39FE03B83937}" presName="childText" presStyleLbl="conFgAcc1" presStyleIdx="3" presStyleCnt="5">
        <dgm:presLayoutVars>
          <dgm:bulletEnabled val="1"/>
        </dgm:presLayoutVars>
      </dgm:prSet>
      <dgm:spPr>
        <a:noFill/>
        <a:ln>
          <a:noFill/>
        </a:ln>
      </dgm:spPr>
    </dgm:pt>
    <dgm:pt modelId="{A60A3A12-356C-4B42-878E-FDB27E16E774}" type="pres">
      <dgm:prSet presAssocID="{BD6CA9F6-6843-44D8-B19A-9D698E06295C}" presName="spaceBetweenRectangles" presStyleCnt="0"/>
      <dgm:spPr/>
    </dgm:pt>
    <dgm:pt modelId="{1B0BF3D8-BBAC-4A4D-B155-93BD9E251CB9}" type="pres">
      <dgm:prSet presAssocID="{0F957B7C-2399-4307-945D-FC8C13EBDA33}" presName="parentLin" presStyleCnt="0"/>
      <dgm:spPr/>
    </dgm:pt>
    <dgm:pt modelId="{89F81159-4D77-4955-B910-06B1A2E4F00D}" type="pres">
      <dgm:prSet presAssocID="{0F957B7C-2399-4307-945D-FC8C13EBDA33}" presName="parentLeftMargin" presStyleLbl="node1" presStyleIdx="3" presStyleCnt="5"/>
      <dgm:spPr/>
    </dgm:pt>
    <dgm:pt modelId="{F24796C4-BDE4-45BC-9598-A090E67467BB}" type="pres">
      <dgm:prSet presAssocID="{0F957B7C-2399-4307-945D-FC8C13EBDA33}" presName="parentText" presStyleLbl="node1" presStyleIdx="4" presStyleCnt="5" custScaleX="118095">
        <dgm:presLayoutVars>
          <dgm:chMax val="0"/>
          <dgm:bulletEnabled val="1"/>
        </dgm:presLayoutVars>
      </dgm:prSet>
      <dgm:spPr/>
    </dgm:pt>
    <dgm:pt modelId="{A0D49E25-C604-4D80-9523-5587319994D8}" type="pres">
      <dgm:prSet presAssocID="{0F957B7C-2399-4307-945D-FC8C13EBDA33}" presName="negativeSpace" presStyleCnt="0"/>
      <dgm:spPr/>
    </dgm:pt>
    <dgm:pt modelId="{13562B3B-6583-4512-8F48-07FC71D163D9}" type="pres">
      <dgm:prSet presAssocID="{0F957B7C-2399-4307-945D-FC8C13EBDA33}" presName="childText" presStyleLbl="conFgAcc1" presStyleIdx="4" presStyleCnt="5">
        <dgm:presLayoutVars>
          <dgm:bulletEnabled val="1"/>
        </dgm:presLayoutVars>
      </dgm:prSet>
      <dgm:spPr>
        <a:noFill/>
        <a:ln>
          <a:noFill/>
        </a:ln>
      </dgm:spPr>
    </dgm:pt>
  </dgm:ptLst>
  <dgm:cxnLst>
    <dgm:cxn modelId="{B31F1002-43AD-407E-ABDE-6150BBE91096}" type="presOf" srcId="{35796B76-F4E8-498A-B7AC-2BF24F903C0F}" destId="{70DE241A-D3AB-404C-A04A-F04CE9B66CC7}" srcOrd="1" destOrd="0" presId="urn:microsoft.com/office/officeart/2005/8/layout/list1"/>
    <dgm:cxn modelId="{B887471C-60C5-4CB9-958C-7358AA4286F8}" type="presOf" srcId="{0F957B7C-2399-4307-945D-FC8C13EBDA33}" destId="{F24796C4-BDE4-45BC-9598-A090E67467BB}" srcOrd="1" destOrd="0" presId="urn:microsoft.com/office/officeart/2005/8/layout/list1"/>
    <dgm:cxn modelId="{1AED3F1E-C1E5-42FA-8F12-E93132B7EBF9}" srcId="{65977550-B98F-4A14-8D26-76E6E5668F3D}" destId="{9693BEFB-62C0-4B7A-9BA2-B460BAF98062}" srcOrd="0" destOrd="0" parTransId="{5DB5CE6C-B143-4AB0-8A60-0018D87CDD68}" sibTransId="{3B009668-1A90-4C81-A472-F5D65E78CFC2}"/>
    <dgm:cxn modelId="{2DD52420-7227-44BB-BC3E-3560219F75BE}" type="presOf" srcId="{9693BEFB-62C0-4B7A-9BA2-B460BAF98062}" destId="{2AEA7692-0B7B-4BEF-96CC-C8F049B4E1CE}" srcOrd="1" destOrd="0" presId="urn:microsoft.com/office/officeart/2005/8/layout/list1"/>
    <dgm:cxn modelId="{9902D32F-621C-47AC-8751-EF048C5DFBEC}" type="presOf" srcId="{82CCDAAC-4F4E-457F-8A3D-21E0DF40F2E1}" destId="{D1BE31BE-A38C-4A39-99CA-7C0885009BEC}" srcOrd="1" destOrd="0" presId="urn:microsoft.com/office/officeart/2005/8/layout/list1"/>
    <dgm:cxn modelId="{B1FD6761-494B-4E74-A6A7-A3A835B5B9DF}" srcId="{65977550-B98F-4A14-8D26-76E6E5668F3D}" destId="{4F7AD8F8-1DFC-4D50-8C8C-39FE03B83937}" srcOrd="3" destOrd="0" parTransId="{6856D197-CFAC-46DD-A780-2CEC5BA670B5}" sibTransId="{BD6CA9F6-6843-44D8-B19A-9D698E06295C}"/>
    <dgm:cxn modelId="{9DE79270-AFCF-418F-B35F-AA2D8F1361DA}" type="presOf" srcId="{35796B76-F4E8-498A-B7AC-2BF24F903C0F}" destId="{6FAB0987-A52C-4CE0-952F-EE709C2BC02D}" srcOrd="0" destOrd="0" presId="urn:microsoft.com/office/officeart/2005/8/layout/list1"/>
    <dgm:cxn modelId="{8798C057-CE76-4A4E-8207-9AE6827C3D48}" srcId="{65977550-B98F-4A14-8D26-76E6E5668F3D}" destId="{0F957B7C-2399-4307-945D-FC8C13EBDA33}" srcOrd="4" destOrd="0" parTransId="{515CE280-0DFC-40E6-92BC-E26D092811BB}" sibTransId="{CD071F53-E514-43C2-A69F-2AD248083E9A}"/>
    <dgm:cxn modelId="{69D9A079-B7EE-465D-902C-AF663547252B}" type="presOf" srcId="{65977550-B98F-4A14-8D26-76E6E5668F3D}" destId="{884C01B1-5083-4BC6-BD07-2F5E6830362E}" srcOrd="0" destOrd="0" presId="urn:microsoft.com/office/officeart/2005/8/layout/list1"/>
    <dgm:cxn modelId="{BDA61E85-9357-4A24-B951-FDDDB7696ADE}" type="presOf" srcId="{9693BEFB-62C0-4B7A-9BA2-B460BAF98062}" destId="{C4FE9DD8-F2B9-495D-9C98-4D36770ACB2D}" srcOrd="0" destOrd="0" presId="urn:microsoft.com/office/officeart/2005/8/layout/list1"/>
    <dgm:cxn modelId="{1FDD1186-ECDF-4981-A45D-415755080EB0}" srcId="{65977550-B98F-4A14-8D26-76E6E5668F3D}" destId="{82CCDAAC-4F4E-457F-8A3D-21E0DF40F2E1}" srcOrd="1" destOrd="0" parTransId="{C1E5E5E7-02C2-4C20-8855-3D6FD964B876}" sibTransId="{89200EDA-E0AD-43F9-8646-6F8819C2E03E}"/>
    <dgm:cxn modelId="{906D7E8A-6AD0-4DCF-AF04-E442693CC0FE}" type="presOf" srcId="{82CCDAAC-4F4E-457F-8A3D-21E0DF40F2E1}" destId="{D203CF9B-E36B-4BBC-9E34-F8ED45003197}" srcOrd="0" destOrd="0" presId="urn:microsoft.com/office/officeart/2005/8/layout/list1"/>
    <dgm:cxn modelId="{A3783A91-3640-43CC-B42A-5E835F2A71CE}" srcId="{65977550-B98F-4A14-8D26-76E6E5668F3D}" destId="{35796B76-F4E8-498A-B7AC-2BF24F903C0F}" srcOrd="2" destOrd="0" parTransId="{E6493826-4E82-4ED0-9923-3724EBCCFDA6}" sibTransId="{1C820F09-27CF-4170-8AF7-1C66167F2A71}"/>
    <dgm:cxn modelId="{BB74E8B4-8F67-4A66-8387-6B7647B35C55}" type="presOf" srcId="{4F7AD8F8-1DFC-4D50-8C8C-39FE03B83937}" destId="{CB207AE3-9821-4614-8A19-97F8FC928A80}" srcOrd="1" destOrd="0" presId="urn:microsoft.com/office/officeart/2005/8/layout/list1"/>
    <dgm:cxn modelId="{0D3A76D9-F546-4B97-A002-6AC3DE437188}" type="presOf" srcId="{0F957B7C-2399-4307-945D-FC8C13EBDA33}" destId="{89F81159-4D77-4955-B910-06B1A2E4F00D}" srcOrd="0" destOrd="0" presId="urn:microsoft.com/office/officeart/2005/8/layout/list1"/>
    <dgm:cxn modelId="{B20316EC-3F06-4AB9-A510-B62D302129E6}" type="presOf" srcId="{4F7AD8F8-1DFC-4D50-8C8C-39FE03B83937}" destId="{E003D4DC-64B6-4A87-9A5B-FA69A68DCDA7}" srcOrd="0" destOrd="0" presId="urn:microsoft.com/office/officeart/2005/8/layout/list1"/>
    <dgm:cxn modelId="{34C254AF-2BEB-4BEC-9186-29C5932946DE}" type="presParOf" srcId="{884C01B1-5083-4BC6-BD07-2F5E6830362E}" destId="{DE8D9693-8230-446B-89FA-1E58DD8EE2B9}" srcOrd="0" destOrd="0" presId="urn:microsoft.com/office/officeart/2005/8/layout/list1"/>
    <dgm:cxn modelId="{DC154088-1C58-4D4D-8D62-8DCBAFB77636}" type="presParOf" srcId="{DE8D9693-8230-446B-89FA-1E58DD8EE2B9}" destId="{C4FE9DD8-F2B9-495D-9C98-4D36770ACB2D}" srcOrd="0" destOrd="0" presId="urn:microsoft.com/office/officeart/2005/8/layout/list1"/>
    <dgm:cxn modelId="{441D02B2-3751-453F-8E06-9098148612D4}" type="presParOf" srcId="{DE8D9693-8230-446B-89FA-1E58DD8EE2B9}" destId="{2AEA7692-0B7B-4BEF-96CC-C8F049B4E1CE}" srcOrd="1" destOrd="0" presId="urn:microsoft.com/office/officeart/2005/8/layout/list1"/>
    <dgm:cxn modelId="{54D8AEB0-E947-42DF-A2F7-705999C171B7}" type="presParOf" srcId="{884C01B1-5083-4BC6-BD07-2F5E6830362E}" destId="{2268B74F-7207-400C-B1C3-458E941C6E93}" srcOrd="1" destOrd="0" presId="urn:microsoft.com/office/officeart/2005/8/layout/list1"/>
    <dgm:cxn modelId="{DE7CF52D-DA2D-4554-8DB8-C72C1F5A89E6}" type="presParOf" srcId="{884C01B1-5083-4BC6-BD07-2F5E6830362E}" destId="{2667DA1C-7224-443C-865E-673B9B386A36}" srcOrd="2" destOrd="0" presId="urn:microsoft.com/office/officeart/2005/8/layout/list1"/>
    <dgm:cxn modelId="{963892F4-3444-4D49-9F2C-9FC66C474677}" type="presParOf" srcId="{884C01B1-5083-4BC6-BD07-2F5E6830362E}" destId="{57F232D2-75DE-4CA4-8CED-846C7D762338}" srcOrd="3" destOrd="0" presId="urn:microsoft.com/office/officeart/2005/8/layout/list1"/>
    <dgm:cxn modelId="{706FDB32-12C6-44B3-BF08-FD180CFEBC4E}" type="presParOf" srcId="{884C01B1-5083-4BC6-BD07-2F5E6830362E}" destId="{B03644EA-219C-43BF-A4C7-C46FD4769BA0}" srcOrd="4" destOrd="0" presId="urn:microsoft.com/office/officeart/2005/8/layout/list1"/>
    <dgm:cxn modelId="{B28602E8-5EFD-4182-ADBB-298FC2C9B836}" type="presParOf" srcId="{B03644EA-219C-43BF-A4C7-C46FD4769BA0}" destId="{D203CF9B-E36B-4BBC-9E34-F8ED45003197}" srcOrd="0" destOrd="0" presId="urn:microsoft.com/office/officeart/2005/8/layout/list1"/>
    <dgm:cxn modelId="{21DF2999-F308-4D9E-83FF-F3FA967C0CC7}" type="presParOf" srcId="{B03644EA-219C-43BF-A4C7-C46FD4769BA0}" destId="{D1BE31BE-A38C-4A39-99CA-7C0885009BEC}" srcOrd="1" destOrd="0" presId="urn:microsoft.com/office/officeart/2005/8/layout/list1"/>
    <dgm:cxn modelId="{EC0E0354-246C-4D4B-BAAD-BE73B968AACA}" type="presParOf" srcId="{884C01B1-5083-4BC6-BD07-2F5E6830362E}" destId="{C6EDAFC2-4CBE-4ACE-805E-79A1571C4F1F}" srcOrd="5" destOrd="0" presId="urn:microsoft.com/office/officeart/2005/8/layout/list1"/>
    <dgm:cxn modelId="{463DB9BE-D575-47A8-9D8D-0109E068D1F6}" type="presParOf" srcId="{884C01B1-5083-4BC6-BD07-2F5E6830362E}" destId="{039E6810-73D2-4EEC-9CC4-681B2295CECD}" srcOrd="6" destOrd="0" presId="urn:microsoft.com/office/officeart/2005/8/layout/list1"/>
    <dgm:cxn modelId="{E72A0C03-6510-4FA1-A7A6-A8168CF06686}" type="presParOf" srcId="{884C01B1-5083-4BC6-BD07-2F5E6830362E}" destId="{CAB598AA-2BB8-4DBD-9133-7085C2A6781E}" srcOrd="7" destOrd="0" presId="urn:microsoft.com/office/officeart/2005/8/layout/list1"/>
    <dgm:cxn modelId="{F9947D48-9CC7-43AB-AC7D-E16E4FEE2969}" type="presParOf" srcId="{884C01B1-5083-4BC6-BD07-2F5E6830362E}" destId="{4B8EC814-C44C-43E6-AE1F-08F9177A4BBE}" srcOrd="8" destOrd="0" presId="urn:microsoft.com/office/officeart/2005/8/layout/list1"/>
    <dgm:cxn modelId="{DF412911-4454-46FE-A52E-8B87085DE1D6}" type="presParOf" srcId="{4B8EC814-C44C-43E6-AE1F-08F9177A4BBE}" destId="{6FAB0987-A52C-4CE0-952F-EE709C2BC02D}" srcOrd="0" destOrd="0" presId="urn:microsoft.com/office/officeart/2005/8/layout/list1"/>
    <dgm:cxn modelId="{CA7D56AF-444D-419F-AB92-551C24B9D655}" type="presParOf" srcId="{4B8EC814-C44C-43E6-AE1F-08F9177A4BBE}" destId="{70DE241A-D3AB-404C-A04A-F04CE9B66CC7}" srcOrd="1" destOrd="0" presId="urn:microsoft.com/office/officeart/2005/8/layout/list1"/>
    <dgm:cxn modelId="{0B40F1DE-0B12-40FC-9C1B-94CD03CCD011}" type="presParOf" srcId="{884C01B1-5083-4BC6-BD07-2F5E6830362E}" destId="{1EFA3DFC-2191-4AF0-83CF-07519057F6EB}" srcOrd="9" destOrd="0" presId="urn:microsoft.com/office/officeart/2005/8/layout/list1"/>
    <dgm:cxn modelId="{C5EE0266-8F6F-410F-B85D-AE9FA83A055B}" type="presParOf" srcId="{884C01B1-5083-4BC6-BD07-2F5E6830362E}" destId="{CEF80A88-1F0E-4231-90B6-9D04B25C7222}" srcOrd="10" destOrd="0" presId="urn:microsoft.com/office/officeart/2005/8/layout/list1"/>
    <dgm:cxn modelId="{A31F2FC4-0A81-49D5-8F0D-106150C6FB10}" type="presParOf" srcId="{884C01B1-5083-4BC6-BD07-2F5E6830362E}" destId="{46911F21-5034-41EB-93D6-D4DB894293C7}" srcOrd="11" destOrd="0" presId="urn:microsoft.com/office/officeart/2005/8/layout/list1"/>
    <dgm:cxn modelId="{5D83BFA5-B0A7-4A92-99BE-6E0796A4E6CB}" type="presParOf" srcId="{884C01B1-5083-4BC6-BD07-2F5E6830362E}" destId="{45808662-31B1-49D8-BEE1-76B277F20E2B}" srcOrd="12" destOrd="0" presId="urn:microsoft.com/office/officeart/2005/8/layout/list1"/>
    <dgm:cxn modelId="{5FFA0C5E-CF86-421D-B5DC-D1BBDA2EB078}" type="presParOf" srcId="{45808662-31B1-49D8-BEE1-76B277F20E2B}" destId="{E003D4DC-64B6-4A87-9A5B-FA69A68DCDA7}" srcOrd="0" destOrd="0" presId="urn:microsoft.com/office/officeart/2005/8/layout/list1"/>
    <dgm:cxn modelId="{C0F14E64-A4F0-4A0F-9159-D8FA09801598}" type="presParOf" srcId="{45808662-31B1-49D8-BEE1-76B277F20E2B}" destId="{CB207AE3-9821-4614-8A19-97F8FC928A80}" srcOrd="1" destOrd="0" presId="urn:microsoft.com/office/officeart/2005/8/layout/list1"/>
    <dgm:cxn modelId="{754FECB4-18B7-493C-9158-19C01325E31A}" type="presParOf" srcId="{884C01B1-5083-4BC6-BD07-2F5E6830362E}" destId="{731C3C3E-50F0-4764-B916-386B5152E3FD}" srcOrd="13" destOrd="0" presId="urn:microsoft.com/office/officeart/2005/8/layout/list1"/>
    <dgm:cxn modelId="{8956D0D6-22B5-40A3-B161-EF9F149FFB2F}" type="presParOf" srcId="{884C01B1-5083-4BC6-BD07-2F5E6830362E}" destId="{3BBF519E-67F4-4A1D-8D68-25AE4E50BBA4}" srcOrd="14" destOrd="0" presId="urn:microsoft.com/office/officeart/2005/8/layout/list1"/>
    <dgm:cxn modelId="{881236CE-4F36-47DC-BF0A-9F17A2A39600}" type="presParOf" srcId="{884C01B1-5083-4BC6-BD07-2F5E6830362E}" destId="{A60A3A12-356C-4B42-878E-FDB27E16E774}" srcOrd="15" destOrd="0" presId="urn:microsoft.com/office/officeart/2005/8/layout/list1"/>
    <dgm:cxn modelId="{096BEEAE-9434-4684-87B8-E9A72A8C8E84}" type="presParOf" srcId="{884C01B1-5083-4BC6-BD07-2F5E6830362E}" destId="{1B0BF3D8-BBAC-4A4D-B155-93BD9E251CB9}" srcOrd="16" destOrd="0" presId="urn:microsoft.com/office/officeart/2005/8/layout/list1"/>
    <dgm:cxn modelId="{00408D7D-A2A2-4C5A-A0B4-D4D3AD08B6A1}" type="presParOf" srcId="{1B0BF3D8-BBAC-4A4D-B155-93BD9E251CB9}" destId="{89F81159-4D77-4955-B910-06B1A2E4F00D}" srcOrd="0" destOrd="0" presId="urn:microsoft.com/office/officeart/2005/8/layout/list1"/>
    <dgm:cxn modelId="{9B865578-C918-4F73-BC20-88F74D99C38F}" type="presParOf" srcId="{1B0BF3D8-BBAC-4A4D-B155-93BD9E251CB9}" destId="{F24796C4-BDE4-45BC-9598-A090E67467BB}" srcOrd="1" destOrd="0" presId="urn:microsoft.com/office/officeart/2005/8/layout/list1"/>
    <dgm:cxn modelId="{4D4340B2-B668-4F55-AC76-806D0124E0CD}" type="presParOf" srcId="{884C01B1-5083-4BC6-BD07-2F5E6830362E}" destId="{A0D49E25-C604-4D80-9523-5587319994D8}" srcOrd="17" destOrd="0" presId="urn:microsoft.com/office/officeart/2005/8/layout/list1"/>
    <dgm:cxn modelId="{105B48BD-708F-4E56-9FE5-DCFC3762DC15}" type="presParOf" srcId="{884C01B1-5083-4BC6-BD07-2F5E6830362E}" destId="{13562B3B-6583-4512-8F48-07FC71D163D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5D2444-D253-4D13-A461-E8C71852DA1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9344544D-4798-4B8F-BB77-6DCEC4407A3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dirty="0" err="1"/>
            <a:t>Fer</a:t>
          </a:r>
          <a:r>
            <a:rPr lang="es-ES" sz="2400" dirty="0"/>
            <a:t> la </a:t>
          </a:r>
          <a:r>
            <a:rPr lang="es-ES" sz="2400" dirty="0" err="1"/>
            <a:t>distribució</a:t>
          </a:r>
          <a:r>
            <a:rPr lang="es-ES" sz="2400" dirty="0"/>
            <a:t> </a:t>
          </a:r>
          <a:r>
            <a:rPr lang="es-ES" sz="2400" dirty="0" err="1"/>
            <a:t>dels</a:t>
          </a:r>
          <a:r>
            <a:rPr lang="es-ES" sz="2400" dirty="0"/>
            <a:t> restaurants </a:t>
          </a:r>
          <a:r>
            <a:rPr lang="es-ES" sz="2400" dirty="0" err="1"/>
            <a:t>més</a:t>
          </a:r>
          <a:r>
            <a:rPr lang="es-ES" sz="2400" dirty="0"/>
            <a:t> cars a partir </a:t>
          </a:r>
          <a:r>
            <a:rPr lang="es-ES" sz="2400" dirty="0" err="1"/>
            <a:t>d'unes</a:t>
          </a:r>
          <a:r>
            <a:rPr lang="es-ES" sz="2400" dirty="0"/>
            <a:t> </a:t>
          </a:r>
          <a:r>
            <a:rPr lang="es-ES" sz="2400" dirty="0" err="1"/>
            <a:t>determinades</a:t>
          </a:r>
          <a:r>
            <a:rPr lang="es-ES" sz="2400" dirty="0"/>
            <a:t> </a:t>
          </a:r>
          <a:r>
            <a:rPr lang="es-ES" sz="2400" dirty="0" err="1"/>
            <a:t>zones</a:t>
          </a:r>
          <a:r>
            <a:rPr lang="es-ES" sz="2400" dirty="0"/>
            <a:t> </a:t>
          </a:r>
          <a:r>
            <a:rPr lang="es-ES" sz="2400" dirty="0" err="1"/>
            <a:t>remarcades</a:t>
          </a:r>
          <a:r>
            <a:rPr lang="es-ES" sz="2400" dirty="0"/>
            <a:t> per </a:t>
          </a:r>
          <a:r>
            <a:rPr lang="es-ES" sz="2400" dirty="0" err="1"/>
            <a:t>maximitzar</a:t>
          </a:r>
          <a:r>
            <a:rPr lang="es-ES" sz="2400" dirty="0"/>
            <a:t> </a:t>
          </a:r>
          <a:r>
            <a:rPr lang="es-ES" sz="2400" dirty="0" err="1"/>
            <a:t>els</a:t>
          </a:r>
          <a:r>
            <a:rPr lang="es-ES" sz="2400" dirty="0"/>
            <a:t> </a:t>
          </a:r>
          <a:r>
            <a:rPr lang="es-ES" sz="2400" dirty="0" err="1"/>
            <a:t>beneficis</a:t>
          </a:r>
          <a:r>
            <a:rPr lang="es-ES" sz="2400" dirty="0"/>
            <a:t> del </a:t>
          </a:r>
          <a:r>
            <a:rPr lang="es-ES" sz="2400" dirty="0" err="1"/>
            <a:t>parc</a:t>
          </a:r>
          <a:r>
            <a:rPr lang="es-ES" sz="2400" dirty="0"/>
            <a:t>. </a:t>
          </a:r>
          <a:endParaRPr lang="en-US" sz="2400" dirty="0"/>
        </a:p>
      </dgm:t>
    </dgm:pt>
    <dgm:pt modelId="{AF4D9940-E958-46CB-91F5-D50EC58D526D}" type="parTrans" cxnId="{D48A93EC-3440-4D5B-8D62-0DD77E195EDC}">
      <dgm:prSet/>
      <dgm:spPr/>
      <dgm:t>
        <a:bodyPr/>
        <a:lstStyle/>
        <a:p>
          <a:endParaRPr lang="en-US" sz="2400"/>
        </a:p>
      </dgm:t>
    </dgm:pt>
    <dgm:pt modelId="{F87E9C71-1357-4EFE-8131-5959800A62E0}" type="sibTrans" cxnId="{D48A93EC-3440-4D5B-8D62-0DD77E195EDC}">
      <dgm:prSet/>
      <dgm:spPr/>
      <dgm:t>
        <a:bodyPr/>
        <a:lstStyle/>
        <a:p>
          <a:endParaRPr lang="en-US" sz="2400"/>
        </a:p>
      </dgm:t>
    </dgm:pt>
    <dgm:pt modelId="{DF54CA18-E2F1-4FF2-AE79-60192CB5557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dirty="0" err="1"/>
            <a:t>Aquestes</a:t>
          </a:r>
          <a:r>
            <a:rPr lang="es-ES" sz="2400" dirty="0"/>
            <a:t> </a:t>
          </a:r>
          <a:r>
            <a:rPr lang="es-ES" sz="2400" dirty="0" err="1"/>
            <a:t>zones</a:t>
          </a:r>
          <a:r>
            <a:rPr lang="es-ES" sz="2400" dirty="0"/>
            <a:t> les </a:t>
          </a:r>
          <a:r>
            <a:rPr lang="es-ES" sz="2400" dirty="0" err="1"/>
            <a:t>anomenarem</a:t>
          </a:r>
          <a:r>
            <a:rPr lang="es-ES" sz="2400" dirty="0"/>
            <a:t> </a:t>
          </a:r>
          <a:r>
            <a:rPr lang="es-ES" sz="2400" b="1" dirty="0" err="1"/>
            <a:t>candidates</a:t>
          </a:r>
          <a:r>
            <a:rPr lang="es-ES" sz="2400" dirty="0"/>
            <a:t>, i </a:t>
          </a:r>
          <a:r>
            <a:rPr lang="es-ES" sz="2400" dirty="0" err="1"/>
            <a:t>seran</a:t>
          </a:r>
          <a:r>
            <a:rPr lang="es-ES" sz="2400" dirty="0"/>
            <a:t> </a:t>
          </a:r>
          <a:r>
            <a:rPr lang="es-ES" sz="2400" dirty="0" err="1"/>
            <a:t>aquelles</a:t>
          </a:r>
          <a:r>
            <a:rPr lang="es-ES" sz="2400" dirty="0"/>
            <a:t> </a:t>
          </a:r>
          <a:r>
            <a:rPr lang="es-ES" sz="2400" dirty="0" err="1"/>
            <a:t>on</a:t>
          </a:r>
          <a:r>
            <a:rPr lang="es-ES" sz="2400" dirty="0"/>
            <a:t> es </a:t>
          </a:r>
          <a:r>
            <a:rPr lang="es-ES" sz="2400" dirty="0" err="1"/>
            <a:t>podran</a:t>
          </a:r>
          <a:r>
            <a:rPr lang="es-ES" sz="2400" dirty="0"/>
            <a:t> ubicar </a:t>
          </a:r>
          <a:r>
            <a:rPr lang="es-ES" sz="2400" dirty="0" err="1"/>
            <a:t>els</a:t>
          </a:r>
          <a:r>
            <a:rPr lang="es-ES" sz="2400" dirty="0"/>
            <a:t> restaurants.</a:t>
          </a:r>
          <a:endParaRPr lang="en-US" sz="2400" dirty="0"/>
        </a:p>
      </dgm:t>
    </dgm:pt>
    <dgm:pt modelId="{9BDCC21C-EB6F-4302-8B44-5965545C255A}" type="parTrans" cxnId="{056FC649-BA20-47B0-B1C2-D6836E6432A2}">
      <dgm:prSet/>
      <dgm:spPr/>
      <dgm:t>
        <a:bodyPr/>
        <a:lstStyle/>
        <a:p>
          <a:endParaRPr lang="en-US" sz="2400"/>
        </a:p>
      </dgm:t>
    </dgm:pt>
    <dgm:pt modelId="{B67F9CBA-2CED-401D-AEDA-3E422A0C492A}" type="sibTrans" cxnId="{056FC649-BA20-47B0-B1C2-D6836E6432A2}">
      <dgm:prSet/>
      <dgm:spPr/>
      <dgm:t>
        <a:bodyPr/>
        <a:lstStyle/>
        <a:p>
          <a:endParaRPr lang="en-US" sz="2400"/>
        </a:p>
      </dgm:t>
    </dgm:pt>
    <dgm:pt modelId="{83807014-BA58-4643-B569-848511360A23}" type="pres">
      <dgm:prSet presAssocID="{495D2444-D253-4D13-A461-E8C71852DA12}" presName="root" presStyleCnt="0">
        <dgm:presLayoutVars>
          <dgm:dir/>
          <dgm:resizeHandles val="exact"/>
        </dgm:presLayoutVars>
      </dgm:prSet>
      <dgm:spPr/>
    </dgm:pt>
    <dgm:pt modelId="{FE2E78C7-AB3D-4019-9C77-415DE0EBCA6F}" type="pres">
      <dgm:prSet presAssocID="{9344544D-4798-4B8F-BB77-6DCEC4407A3A}" presName="compNode" presStyleCnt="0"/>
      <dgm:spPr/>
    </dgm:pt>
    <dgm:pt modelId="{EEB9A133-56F8-419B-A61C-1462251F91B5}" type="pres">
      <dgm:prSet presAssocID="{9344544D-4798-4B8F-BB77-6DCEC4407A3A}" presName="bgRect" presStyleLbl="bgShp" presStyleIdx="0" presStyleCnt="2" custLinFactNeighborX="1444"/>
      <dgm:spPr/>
    </dgm:pt>
    <dgm:pt modelId="{935E7FB9-49B5-4BEC-90BB-3DD4F7980F35}" type="pres">
      <dgm:prSet presAssocID="{9344544D-4798-4B8F-BB77-6DCEC4407A3A}" presName="iconRect" presStyleLbl="node1" presStyleIdx="0" presStyleCnt="2"/>
      <dgm:spPr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E93C7DD1-D140-4A87-95F1-F81AF4585F4C}" type="pres">
      <dgm:prSet presAssocID="{9344544D-4798-4B8F-BB77-6DCEC4407A3A}" presName="spaceRect" presStyleCnt="0"/>
      <dgm:spPr/>
    </dgm:pt>
    <dgm:pt modelId="{C9F6E09E-F2DA-49A8-A5F5-4795A5044B52}" type="pres">
      <dgm:prSet presAssocID="{9344544D-4798-4B8F-BB77-6DCEC4407A3A}" presName="parTx" presStyleLbl="revTx" presStyleIdx="0" presStyleCnt="2">
        <dgm:presLayoutVars>
          <dgm:chMax val="0"/>
          <dgm:chPref val="0"/>
        </dgm:presLayoutVars>
      </dgm:prSet>
      <dgm:spPr/>
    </dgm:pt>
    <dgm:pt modelId="{52300968-F006-415F-960C-38C60835728E}" type="pres">
      <dgm:prSet presAssocID="{F87E9C71-1357-4EFE-8131-5959800A62E0}" presName="sibTrans" presStyleCnt="0"/>
      <dgm:spPr/>
    </dgm:pt>
    <dgm:pt modelId="{6BACEBDB-B204-40F3-B69F-D7731C60E03E}" type="pres">
      <dgm:prSet presAssocID="{DF54CA18-E2F1-4FF2-AE79-60192CB5557F}" presName="compNode" presStyleCnt="0"/>
      <dgm:spPr/>
    </dgm:pt>
    <dgm:pt modelId="{CE7940A0-859F-4CE7-93CB-D299F6F7B59E}" type="pres">
      <dgm:prSet presAssocID="{DF54CA18-E2F1-4FF2-AE79-60192CB5557F}" presName="bgRect" presStyleLbl="bgShp" presStyleIdx="1" presStyleCnt="2"/>
      <dgm:spPr/>
    </dgm:pt>
    <dgm:pt modelId="{5C55F5C4-7318-45BA-A30F-0C9CED7EEEC4}" type="pres">
      <dgm:prSet presAssocID="{DF54CA18-E2F1-4FF2-AE79-60192CB5557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A6E9AA77-B5F5-4B54-BAF6-F162AB6C063A}" type="pres">
      <dgm:prSet presAssocID="{DF54CA18-E2F1-4FF2-AE79-60192CB5557F}" presName="spaceRect" presStyleCnt="0"/>
      <dgm:spPr/>
    </dgm:pt>
    <dgm:pt modelId="{0AA7A88D-61AA-4B23-9465-C0A5C41C5E7F}" type="pres">
      <dgm:prSet presAssocID="{DF54CA18-E2F1-4FF2-AE79-60192CB5557F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3980840D-336B-4570-BBB8-9D400AB26A8F}" type="presOf" srcId="{9344544D-4798-4B8F-BB77-6DCEC4407A3A}" destId="{C9F6E09E-F2DA-49A8-A5F5-4795A5044B52}" srcOrd="0" destOrd="0" presId="urn:microsoft.com/office/officeart/2018/2/layout/IconVerticalSolidList"/>
    <dgm:cxn modelId="{45302F61-228D-4663-A098-0D697831B755}" type="presOf" srcId="{DF54CA18-E2F1-4FF2-AE79-60192CB5557F}" destId="{0AA7A88D-61AA-4B23-9465-C0A5C41C5E7F}" srcOrd="0" destOrd="0" presId="urn:microsoft.com/office/officeart/2018/2/layout/IconVerticalSolidList"/>
    <dgm:cxn modelId="{056FC649-BA20-47B0-B1C2-D6836E6432A2}" srcId="{495D2444-D253-4D13-A461-E8C71852DA12}" destId="{DF54CA18-E2F1-4FF2-AE79-60192CB5557F}" srcOrd="1" destOrd="0" parTransId="{9BDCC21C-EB6F-4302-8B44-5965545C255A}" sibTransId="{B67F9CBA-2CED-401D-AEDA-3E422A0C492A}"/>
    <dgm:cxn modelId="{035ACFBB-4D6F-4053-AF2C-8BE95824D5AD}" type="presOf" srcId="{495D2444-D253-4D13-A461-E8C71852DA12}" destId="{83807014-BA58-4643-B569-848511360A23}" srcOrd="0" destOrd="0" presId="urn:microsoft.com/office/officeart/2018/2/layout/IconVerticalSolidList"/>
    <dgm:cxn modelId="{D48A93EC-3440-4D5B-8D62-0DD77E195EDC}" srcId="{495D2444-D253-4D13-A461-E8C71852DA12}" destId="{9344544D-4798-4B8F-BB77-6DCEC4407A3A}" srcOrd="0" destOrd="0" parTransId="{AF4D9940-E958-46CB-91F5-D50EC58D526D}" sibTransId="{F87E9C71-1357-4EFE-8131-5959800A62E0}"/>
    <dgm:cxn modelId="{28F6E28A-14B9-4CEE-B8B6-4D0AC69BCE39}" type="presParOf" srcId="{83807014-BA58-4643-B569-848511360A23}" destId="{FE2E78C7-AB3D-4019-9C77-415DE0EBCA6F}" srcOrd="0" destOrd="0" presId="urn:microsoft.com/office/officeart/2018/2/layout/IconVerticalSolidList"/>
    <dgm:cxn modelId="{0E984DFA-3D54-4DB4-B687-B5E336BDAC70}" type="presParOf" srcId="{FE2E78C7-AB3D-4019-9C77-415DE0EBCA6F}" destId="{EEB9A133-56F8-419B-A61C-1462251F91B5}" srcOrd="0" destOrd="0" presId="urn:microsoft.com/office/officeart/2018/2/layout/IconVerticalSolidList"/>
    <dgm:cxn modelId="{4FF34CD7-CF8C-40FB-9492-5B358E8DDDC5}" type="presParOf" srcId="{FE2E78C7-AB3D-4019-9C77-415DE0EBCA6F}" destId="{935E7FB9-49B5-4BEC-90BB-3DD4F7980F35}" srcOrd="1" destOrd="0" presId="urn:microsoft.com/office/officeart/2018/2/layout/IconVerticalSolidList"/>
    <dgm:cxn modelId="{C8C40EA8-9BDA-40D0-941D-5D23EA95D48E}" type="presParOf" srcId="{FE2E78C7-AB3D-4019-9C77-415DE0EBCA6F}" destId="{E93C7DD1-D140-4A87-95F1-F81AF4585F4C}" srcOrd="2" destOrd="0" presId="urn:microsoft.com/office/officeart/2018/2/layout/IconVerticalSolidList"/>
    <dgm:cxn modelId="{52F51C8B-1B86-47C8-AF70-2DC75D7AF10D}" type="presParOf" srcId="{FE2E78C7-AB3D-4019-9C77-415DE0EBCA6F}" destId="{C9F6E09E-F2DA-49A8-A5F5-4795A5044B52}" srcOrd="3" destOrd="0" presId="urn:microsoft.com/office/officeart/2018/2/layout/IconVerticalSolidList"/>
    <dgm:cxn modelId="{BD92A37E-3311-4C69-99B6-4FD72393F1D6}" type="presParOf" srcId="{83807014-BA58-4643-B569-848511360A23}" destId="{52300968-F006-415F-960C-38C60835728E}" srcOrd="1" destOrd="0" presId="urn:microsoft.com/office/officeart/2018/2/layout/IconVerticalSolidList"/>
    <dgm:cxn modelId="{BD2C2798-AAAF-49FA-9A73-D2D5DD9A5678}" type="presParOf" srcId="{83807014-BA58-4643-B569-848511360A23}" destId="{6BACEBDB-B204-40F3-B69F-D7731C60E03E}" srcOrd="2" destOrd="0" presId="urn:microsoft.com/office/officeart/2018/2/layout/IconVerticalSolidList"/>
    <dgm:cxn modelId="{0E7A814F-D062-4E3C-9B08-BC1A488374CA}" type="presParOf" srcId="{6BACEBDB-B204-40F3-B69F-D7731C60E03E}" destId="{CE7940A0-859F-4CE7-93CB-D299F6F7B59E}" srcOrd="0" destOrd="0" presId="urn:microsoft.com/office/officeart/2018/2/layout/IconVerticalSolidList"/>
    <dgm:cxn modelId="{963F438C-39CE-4EA1-989D-0783F1278911}" type="presParOf" srcId="{6BACEBDB-B204-40F3-B69F-D7731C60E03E}" destId="{5C55F5C4-7318-45BA-A30F-0C9CED7EEEC4}" srcOrd="1" destOrd="0" presId="urn:microsoft.com/office/officeart/2018/2/layout/IconVerticalSolidList"/>
    <dgm:cxn modelId="{6F2829FB-249D-4FEB-9492-010FAB9092DE}" type="presParOf" srcId="{6BACEBDB-B204-40F3-B69F-D7731C60E03E}" destId="{A6E9AA77-B5F5-4B54-BAF6-F162AB6C063A}" srcOrd="2" destOrd="0" presId="urn:microsoft.com/office/officeart/2018/2/layout/IconVerticalSolidList"/>
    <dgm:cxn modelId="{A21337E6-8286-42C2-953D-43928E53E955}" type="presParOf" srcId="{6BACEBDB-B204-40F3-B69F-D7731C60E03E}" destId="{0AA7A88D-61AA-4B23-9465-C0A5C41C5E7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57E505D-FC62-4076-BF35-9C92BF427AE1}" type="doc">
      <dgm:prSet loTypeId="urn:microsoft.com/office/officeart/2005/8/layout/bProcess3" loCatId="process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ca-ES"/>
        </a:p>
      </dgm:t>
    </dgm:pt>
    <dgm:pt modelId="{EB1C6380-596C-45ED-B87C-36E1DEB35183}">
      <dgm:prSet phldrT="[Text]"/>
      <dgm:spPr/>
      <dgm:t>
        <a:bodyPr/>
        <a:lstStyle/>
        <a:p>
          <a:pPr>
            <a:buSzPct val="100000"/>
          </a:pPr>
          <a:r>
            <a:rPr lang="ca-ES" dirty="0" err="1"/>
            <a:t>Pre</a:t>
          </a:r>
          <a:r>
            <a:rPr lang="ca-ES" dirty="0"/>
            <a:t>-processament de dades.</a:t>
          </a:r>
        </a:p>
      </dgm:t>
    </dgm:pt>
    <dgm:pt modelId="{458BA1D1-9C93-4D7D-8C1C-FCC72517C3F3}" type="parTrans" cxnId="{FC407F8C-373D-4C44-817C-71886EA915B1}">
      <dgm:prSet/>
      <dgm:spPr/>
      <dgm:t>
        <a:bodyPr/>
        <a:lstStyle/>
        <a:p>
          <a:endParaRPr lang="ca-ES"/>
        </a:p>
      </dgm:t>
    </dgm:pt>
    <dgm:pt modelId="{E59E5B7A-30E1-4AE3-AAD1-44F96D29D1AC}" type="sibTrans" cxnId="{FC407F8C-373D-4C44-817C-71886EA915B1}">
      <dgm:prSet/>
      <dgm:spPr/>
      <dgm:t>
        <a:bodyPr/>
        <a:lstStyle/>
        <a:p>
          <a:endParaRPr lang="ca-ES"/>
        </a:p>
      </dgm:t>
    </dgm:pt>
    <dgm:pt modelId="{96B8244B-D3FA-414F-B7B1-E1422BE9ADE6}">
      <dgm:prSet/>
      <dgm:spPr/>
      <dgm:t>
        <a:bodyPr/>
        <a:lstStyle/>
        <a:p>
          <a:r>
            <a:rPr lang="ca-ES"/>
            <a:t>Filtrat de dades.</a:t>
          </a:r>
        </a:p>
      </dgm:t>
    </dgm:pt>
    <dgm:pt modelId="{B0C76364-4D60-4B71-9C34-3D9FACFA7300}" type="parTrans" cxnId="{A8C5EE9A-57CD-4A26-B936-7CA69003BED1}">
      <dgm:prSet/>
      <dgm:spPr/>
      <dgm:t>
        <a:bodyPr/>
        <a:lstStyle/>
        <a:p>
          <a:endParaRPr lang="ca-ES"/>
        </a:p>
      </dgm:t>
    </dgm:pt>
    <dgm:pt modelId="{EE8D9D21-F72C-4565-B531-811A21BA71D3}" type="sibTrans" cxnId="{A8C5EE9A-57CD-4A26-B936-7CA69003BED1}">
      <dgm:prSet/>
      <dgm:spPr/>
      <dgm:t>
        <a:bodyPr/>
        <a:lstStyle/>
        <a:p>
          <a:endParaRPr lang="ca-ES"/>
        </a:p>
      </dgm:t>
    </dgm:pt>
    <dgm:pt modelId="{F5C06F49-BFDF-40C6-8365-36757D034AED}">
      <dgm:prSet/>
      <dgm:spPr/>
      <dgm:t>
        <a:bodyPr/>
        <a:lstStyle/>
        <a:p>
          <a:r>
            <a:rPr lang="ca-ES" dirty="0"/>
            <a:t>Assignar un pes a cada atracció.</a:t>
          </a:r>
        </a:p>
      </dgm:t>
    </dgm:pt>
    <dgm:pt modelId="{913AE549-6695-4A24-876B-EB13B8EC65AA}" type="parTrans" cxnId="{4EC1B7E1-D8A6-403F-BB44-27612154ADDE}">
      <dgm:prSet/>
      <dgm:spPr/>
      <dgm:t>
        <a:bodyPr/>
        <a:lstStyle/>
        <a:p>
          <a:endParaRPr lang="ca-ES"/>
        </a:p>
      </dgm:t>
    </dgm:pt>
    <dgm:pt modelId="{AB517F38-9DC9-4508-9E87-579B5C5E8B39}" type="sibTrans" cxnId="{4EC1B7E1-D8A6-403F-BB44-27612154ADDE}">
      <dgm:prSet/>
      <dgm:spPr/>
      <dgm:t>
        <a:bodyPr/>
        <a:lstStyle/>
        <a:p>
          <a:endParaRPr lang="ca-ES"/>
        </a:p>
      </dgm:t>
    </dgm:pt>
    <dgm:pt modelId="{F700672C-598E-4CA0-85BD-4ED387B362C6}">
      <dgm:prSet/>
      <dgm:spPr/>
      <dgm:t>
        <a:bodyPr/>
        <a:lstStyle/>
        <a:p>
          <a:r>
            <a:rPr lang="ca-ES" dirty="0"/>
            <a:t>Dividir el mapa en àrees. </a:t>
          </a:r>
        </a:p>
      </dgm:t>
    </dgm:pt>
    <dgm:pt modelId="{DB915E77-6131-4D88-A2AE-E35CA15D481E}" type="parTrans" cxnId="{3F1E4F1C-65E5-4F5D-B66F-8C46E565236A}">
      <dgm:prSet/>
      <dgm:spPr/>
      <dgm:t>
        <a:bodyPr/>
        <a:lstStyle/>
        <a:p>
          <a:endParaRPr lang="ca-ES"/>
        </a:p>
      </dgm:t>
    </dgm:pt>
    <dgm:pt modelId="{1C6CBF3F-7119-47B9-AEFA-D856D6D0C72C}" type="sibTrans" cxnId="{3F1E4F1C-65E5-4F5D-B66F-8C46E565236A}">
      <dgm:prSet/>
      <dgm:spPr/>
      <dgm:t>
        <a:bodyPr/>
        <a:lstStyle/>
        <a:p>
          <a:endParaRPr lang="ca-ES"/>
        </a:p>
      </dgm:t>
    </dgm:pt>
    <dgm:pt modelId="{2E85CA17-32D5-4BDC-9996-225D85D58F4C}">
      <dgm:prSet/>
      <dgm:spPr/>
      <dgm:t>
        <a:bodyPr/>
        <a:lstStyle/>
        <a:p>
          <a:r>
            <a:rPr lang="ca-ES"/>
            <a:t>Definir les zones candidates.</a:t>
          </a:r>
        </a:p>
      </dgm:t>
    </dgm:pt>
    <dgm:pt modelId="{52C9D2E5-A948-43F6-8A12-27F855CCAD3B}" type="parTrans" cxnId="{C9940B44-B6C1-42F1-A84D-A653E2F423F1}">
      <dgm:prSet/>
      <dgm:spPr/>
      <dgm:t>
        <a:bodyPr/>
        <a:lstStyle/>
        <a:p>
          <a:endParaRPr lang="ca-ES"/>
        </a:p>
      </dgm:t>
    </dgm:pt>
    <dgm:pt modelId="{049CEBBD-7ACC-47DC-8985-663762244ABA}" type="sibTrans" cxnId="{C9940B44-B6C1-42F1-A84D-A653E2F423F1}">
      <dgm:prSet/>
      <dgm:spPr/>
      <dgm:t>
        <a:bodyPr/>
        <a:lstStyle/>
        <a:p>
          <a:endParaRPr lang="ca-ES"/>
        </a:p>
      </dgm:t>
    </dgm:pt>
    <dgm:pt modelId="{5180BCD7-A31B-44F2-9D54-05C16DF2AA96}">
      <dgm:prSet/>
      <dgm:spPr/>
      <dgm:t>
        <a:bodyPr/>
        <a:lstStyle/>
        <a:p>
          <a:r>
            <a:rPr lang="ca-ES"/>
            <a:t>Ubicar els restaurants.</a:t>
          </a:r>
          <a:endParaRPr lang="en"/>
        </a:p>
      </dgm:t>
    </dgm:pt>
    <dgm:pt modelId="{23140B8F-A295-4993-9AC3-AAE2D463DC3D}" type="parTrans" cxnId="{09DDEB58-FDA7-4BF4-8553-3FEEA21E67EB}">
      <dgm:prSet/>
      <dgm:spPr/>
      <dgm:t>
        <a:bodyPr/>
        <a:lstStyle/>
        <a:p>
          <a:endParaRPr lang="ca-ES"/>
        </a:p>
      </dgm:t>
    </dgm:pt>
    <dgm:pt modelId="{A21C67F1-828E-4A5F-8927-0B299DF312B2}" type="sibTrans" cxnId="{09DDEB58-FDA7-4BF4-8553-3FEEA21E67EB}">
      <dgm:prSet/>
      <dgm:spPr/>
      <dgm:t>
        <a:bodyPr/>
        <a:lstStyle/>
        <a:p>
          <a:endParaRPr lang="ca-ES"/>
        </a:p>
      </dgm:t>
    </dgm:pt>
    <dgm:pt modelId="{F21160C6-5DAA-4FA7-BA01-63B5D1B23E67}" type="pres">
      <dgm:prSet presAssocID="{557E505D-FC62-4076-BF35-9C92BF427AE1}" presName="Name0" presStyleCnt="0">
        <dgm:presLayoutVars>
          <dgm:dir/>
          <dgm:resizeHandles val="exact"/>
        </dgm:presLayoutVars>
      </dgm:prSet>
      <dgm:spPr/>
    </dgm:pt>
    <dgm:pt modelId="{AC6D76A3-0038-4A88-86C0-B0A6A3061C4E}" type="pres">
      <dgm:prSet presAssocID="{EB1C6380-596C-45ED-B87C-36E1DEB35183}" presName="node" presStyleLbl="node1" presStyleIdx="0" presStyleCnt="6">
        <dgm:presLayoutVars>
          <dgm:bulletEnabled val="1"/>
        </dgm:presLayoutVars>
      </dgm:prSet>
      <dgm:spPr/>
    </dgm:pt>
    <dgm:pt modelId="{70D7A300-DDF5-4AFF-A7C4-A44B5C28BFE5}" type="pres">
      <dgm:prSet presAssocID="{E59E5B7A-30E1-4AE3-AAD1-44F96D29D1AC}" presName="sibTrans" presStyleLbl="sibTrans1D1" presStyleIdx="0" presStyleCnt="5"/>
      <dgm:spPr/>
    </dgm:pt>
    <dgm:pt modelId="{CE1FA8CE-381B-4370-9809-FDF476FD0B37}" type="pres">
      <dgm:prSet presAssocID="{E59E5B7A-30E1-4AE3-AAD1-44F96D29D1AC}" presName="connectorText" presStyleLbl="sibTrans1D1" presStyleIdx="0" presStyleCnt="5"/>
      <dgm:spPr/>
    </dgm:pt>
    <dgm:pt modelId="{C0C7B91B-6211-4D20-9DCA-F810032ED274}" type="pres">
      <dgm:prSet presAssocID="{96B8244B-D3FA-414F-B7B1-E1422BE9ADE6}" presName="node" presStyleLbl="node1" presStyleIdx="1" presStyleCnt="6">
        <dgm:presLayoutVars>
          <dgm:bulletEnabled val="1"/>
        </dgm:presLayoutVars>
      </dgm:prSet>
      <dgm:spPr/>
    </dgm:pt>
    <dgm:pt modelId="{A5156A9C-48DD-40B1-8118-2CC2938828E1}" type="pres">
      <dgm:prSet presAssocID="{EE8D9D21-F72C-4565-B531-811A21BA71D3}" presName="sibTrans" presStyleLbl="sibTrans1D1" presStyleIdx="1" presStyleCnt="5"/>
      <dgm:spPr/>
    </dgm:pt>
    <dgm:pt modelId="{8C847815-BC80-4D5E-8E45-F6BD5E037C75}" type="pres">
      <dgm:prSet presAssocID="{EE8D9D21-F72C-4565-B531-811A21BA71D3}" presName="connectorText" presStyleLbl="sibTrans1D1" presStyleIdx="1" presStyleCnt="5"/>
      <dgm:spPr/>
    </dgm:pt>
    <dgm:pt modelId="{A77B1269-23B1-43F0-A987-C3C248667481}" type="pres">
      <dgm:prSet presAssocID="{F5C06F49-BFDF-40C6-8365-36757D034AED}" presName="node" presStyleLbl="node1" presStyleIdx="2" presStyleCnt="6">
        <dgm:presLayoutVars>
          <dgm:bulletEnabled val="1"/>
        </dgm:presLayoutVars>
      </dgm:prSet>
      <dgm:spPr/>
    </dgm:pt>
    <dgm:pt modelId="{C9D6B4E7-DD26-4B61-AF0C-3D4BB993D3B3}" type="pres">
      <dgm:prSet presAssocID="{AB517F38-9DC9-4508-9E87-579B5C5E8B39}" presName="sibTrans" presStyleLbl="sibTrans1D1" presStyleIdx="2" presStyleCnt="5"/>
      <dgm:spPr/>
    </dgm:pt>
    <dgm:pt modelId="{845242EB-0998-474E-9C3C-AFABFDB086CC}" type="pres">
      <dgm:prSet presAssocID="{AB517F38-9DC9-4508-9E87-579B5C5E8B39}" presName="connectorText" presStyleLbl="sibTrans1D1" presStyleIdx="2" presStyleCnt="5"/>
      <dgm:spPr/>
    </dgm:pt>
    <dgm:pt modelId="{17C91960-CD66-4D86-BF66-0DEA0F659B38}" type="pres">
      <dgm:prSet presAssocID="{F700672C-598E-4CA0-85BD-4ED387B362C6}" presName="node" presStyleLbl="node1" presStyleIdx="3" presStyleCnt="6">
        <dgm:presLayoutVars>
          <dgm:bulletEnabled val="1"/>
        </dgm:presLayoutVars>
      </dgm:prSet>
      <dgm:spPr/>
    </dgm:pt>
    <dgm:pt modelId="{8A09328D-3333-4EEE-91E8-1D8F4BC37572}" type="pres">
      <dgm:prSet presAssocID="{1C6CBF3F-7119-47B9-AEFA-D856D6D0C72C}" presName="sibTrans" presStyleLbl="sibTrans1D1" presStyleIdx="3" presStyleCnt="5"/>
      <dgm:spPr/>
    </dgm:pt>
    <dgm:pt modelId="{B55E0EED-7E9E-46C0-8726-F9435B1789D8}" type="pres">
      <dgm:prSet presAssocID="{1C6CBF3F-7119-47B9-AEFA-D856D6D0C72C}" presName="connectorText" presStyleLbl="sibTrans1D1" presStyleIdx="3" presStyleCnt="5"/>
      <dgm:spPr/>
    </dgm:pt>
    <dgm:pt modelId="{346EB968-99D7-4B5C-95F6-BCE3E5C3FE1C}" type="pres">
      <dgm:prSet presAssocID="{2E85CA17-32D5-4BDC-9996-225D85D58F4C}" presName="node" presStyleLbl="node1" presStyleIdx="4" presStyleCnt="6">
        <dgm:presLayoutVars>
          <dgm:bulletEnabled val="1"/>
        </dgm:presLayoutVars>
      </dgm:prSet>
      <dgm:spPr/>
    </dgm:pt>
    <dgm:pt modelId="{DA8CFFA7-2EC0-4F20-A02F-3C953777D5F2}" type="pres">
      <dgm:prSet presAssocID="{049CEBBD-7ACC-47DC-8985-663762244ABA}" presName="sibTrans" presStyleLbl="sibTrans1D1" presStyleIdx="4" presStyleCnt="5"/>
      <dgm:spPr/>
    </dgm:pt>
    <dgm:pt modelId="{8A05CB75-173F-49DC-8FE1-6FA3C1597C74}" type="pres">
      <dgm:prSet presAssocID="{049CEBBD-7ACC-47DC-8985-663762244ABA}" presName="connectorText" presStyleLbl="sibTrans1D1" presStyleIdx="4" presStyleCnt="5"/>
      <dgm:spPr/>
    </dgm:pt>
    <dgm:pt modelId="{6BCC8E97-2BA4-4CEC-B0B7-600FD34862BE}" type="pres">
      <dgm:prSet presAssocID="{5180BCD7-A31B-44F2-9D54-05C16DF2AA96}" presName="node" presStyleLbl="node1" presStyleIdx="5" presStyleCnt="6">
        <dgm:presLayoutVars>
          <dgm:bulletEnabled val="1"/>
        </dgm:presLayoutVars>
      </dgm:prSet>
      <dgm:spPr/>
    </dgm:pt>
  </dgm:ptLst>
  <dgm:cxnLst>
    <dgm:cxn modelId="{48433E09-2FD3-486F-88C8-606D1D3908B8}" type="presOf" srcId="{F700672C-598E-4CA0-85BD-4ED387B362C6}" destId="{17C91960-CD66-4D86-BF66-0DEA0F659B38}" srcOrd="0" destOrd="0" presId="urn:microsoft.com/office/officeart/2005/8/layout/bProcess3"/>
    <dgm:cxn modelId="{3F1E4F1C-65E5-4F5D-B66F-8C46E565236A}" srcId="{557E505D-FC62-4076-BF35-9C92BF427AE1}" destId="{F700672C-598E-4CA0-85BD-4ED387B362C6}" srcOrd="3" destOrd="0" parTransId="{DB915E77-6131-4D88-A2AE-E35CA15D481E}" sibTransId="{1C6CBF3F-7119-47B9-AEFA-D856D6D0C72C}"/>
    <dgm:cxn modelId="{2BA9332A-DF8E-4D84-A591-DB6AB6A5234D}" type="presOf" srcId="{049CEBBD-7ACC-47DC-8985-663762244ABA}" destId="{DA8CFFA7-2EC0-4F20-A02F-3C953777D5F2}" srcOrd="0" destOrd="0" presId="urn:microsoft.com/office/officeart/2005/8/layout/bProcess3"/>
    <dgm:cxn modelId="{4876DE5C-B736-4784-8D40-1BAC03FC859E}" type="presOf" srcId="{049CEBBD-7ACC-47DC-8985-663762244ABA}" destId="{8A05CB75-173F-49DC-8FE1-6FA3C1597C74}" srcOrd="1" destOrd="0" presId="urn:microsoft.com/office/officeart/2005/8/layout/bProcess3"/>
    <dgm:cxn modelId="{C9940B44-B6C1-42F1-A84D-A653E2F423F1}" srcId="{557E505D-FC62-4076-BF35-9C92BF427AE1}" destId="{2E85CA17-32D5-4BDC-9996-225D85D58F4C}" srcOrd="4" destOrd="0" parTransId="{52C9D2E5-A948-43F6-8A12-27F855CCAD3B}" sibTransId="{049CEBBD-7ACC-47DC-8985-663762244ABA}"/>
    <dgm:cxn modelId="{E2F78C57-C699-463B-8A33-B32A5DC54313}" type="presOf" srcId="{1C6CBF3F-7119-47B9-AEFA-D856D6D0C72C}" destId="{B55E0EED-7E9E-46C0-8726-F9435B1789D8}" srcOrd="1" destOrd="0" presId="urn:microsoft.com/office/officeart/2005/8/layout/bProcess3"/>
    <dgm:cxn modelId="{09DDEB58-FDA7-4BF4-8553-3FEEA21E67EB}" srcId="{557E505D-FC62-4076-BF35-9C92BF427AE1}" destId="{5180BCD7-A31B-44F2-9D54-05C16DF2AA96}" srcOrd="5" destOrd="0" parTransId="{23140B8F-A295-4993-9AC3-AAE2D463DC3D}" sibTransId="{A21C67F1-828E-4A5F-8927-0B299DF312B2}"/>
    <dgm:cxn modelId="{B5F7267F-8E76-4D50-9AEB-B120A6A75178}" type="presOf" srcId="{2E85CA17-32D5-4BDC-9996-225D85D58F4C}" destId="{346EB968-99D7-4B5C-95F6-BCE3E5C3FE1C}" srcOrd="0" destOrd="0" presId="urn:microsoft.com/office/officeart/2005/8/layout/bProcess3"/>
    <dgm:cxn modelId="{FC407F8C-373D-4C44-817C-71886EA915B1}" srcId="{557E505D-FC62-4076-BF35-9C92BF427AE1}" destId="{EB1C6380-596C-45ED-B87C-36E1DEB35183}" srcOrd="0" destOrd="0" parTransId="{458BA1D1-9C93-4D7D-8C1C-FCC72517C3F3}" sibTransId="{E59E5B7A-30E1-4AE3-AAD1-44F96D29D1AC}"/>
    <dgm:cxn modelId="{93A83D96-2294-4DDB-8861-BFF485AB758A}" type="presOf" srcId="{EE8D9D21-F72C-4565-B531-811A21BA71D3}" destId="{8C847815-BC80-4D5E-8E45-F6BD5E037C75}" srcOrd="1" destOrd="0" presId="urn:microsoft.com/office/officeart/2005/8/layout/bProcess3"/>
    <dgm:cxn modelId="{A8C5EE9A-57CD-4A26-B936-7CA69003BED1}" srcId="{557E505D-FC62-4076-BF35-9C92BF427AE1}" destId="{96B8244B-D3FA-414F-B7B1-E1422BE9ADE6}" srcOrd="1" destOrd="0" parTransId="{B0C76364-4D60-4B71-9C34-3D9FACFA7300}" sibTransId="{EE8D9D21-F72C-4565-B531-811A21BA71D3}"/>
    <dgm:cxn modelId="{D8715F9D-8977-467B-99F8-FA956C75B70A}" type="presOf" srcId="{5180BCD7-A31B-44F2-9D54-05C16DF2AA96}" destId="{6BCC8E97-2BA4-4CEC-B0B7-600FD34862BE}" srcOrd="0" destOrd="0" presId="urn:microsoft.com/office/officeart/2005/8/layout/bProcess3"/>
    <dgm:cxn modelId="{2178C1AD-ACF2-4FBB-8839-A1DCAD7076F0}" type="presOf" srcId="{557E505D-FC62-4076-BF35-9C92BF427AE1}" destId="{F21160C6-5DAA-4FA7-BA01-63B5D1B23E67}" srcOrd="0" destOrd="0" presId="urn:microsoft.com/office/officeart/2005/8/layout/bProcess3"/>
    <dgm:cxn modelId="{44B2CDAD-6FEB-4C3D-B221-0CAD17889DD4}" type="presOf" srcId="{AB517F38-9DC9-4508-9E87-579B5C5E8B39}" destId="{845242EB-0998-474E-9C3C-AFABFDB086CC}" srcOrd="1" destOrd="0" presId="urn:microsoft.com/office/officeart/2005/8/layout/bProcess3"/>
    <dgm:cxn modelId="{8F5CB3AE-FE70-4155-B566-D80D69F778E8}" type="presOf" srcId="{96B8244B-D3FA-414F-B7B1-E1422BE9ADE6}" destId="{C0C7B91B-6211-4D20-9DCA-F810032ED274}" srcOrd="0" destOrd="0" presId="urn:microsoft.com/office/officeart/2005/8/layout/bProcess3"/>
    <dgm:cxn modelId="{0EF345B3-8245-4A73-B1C3-7F7304F67C8C}" type="presOf" srcId="{1C6CBF3F-7119-47B9-AEFA-D856D6D0C72C}" destId="{8A09328D-3333-4EEE-91E8-1D8F4BC37572}" srcOrd="0" destOrd="0" presId="urn:microsoft.com/office/officeart/2005/8/layout/bProcess3"/>
    <dgm:cxn modelId="{F16B9EB5-B30C-49EB-86C9-CFADF9D7C98C}" type="presOf" srcId="{E59E5B7A-30E1-4AE3-AAD1-44F96D29D1AC}" destId="{CE1FA8CE-381B-4370-9809-FDF476FD0B37}" srcOrd="1" destOrd="0" presId="urn:microsoft.com/office/officeart/2005/8/layout/bProcess3"/>
    <dgm:cxn modelId="{115E5EC0-97C8-4C0C-9825-811D32416A82}" type="presOf" srcId="{EB1C6380-596C-45ED-B87C-36E1DEB35183}" destId="{AC6D76A3-0038-4A88-86C0-B0A6A3061C4E}" srcOrd="0" destOrd="0" presId="urn:microsoft.com/office/officeart/2005/8/layout/bProcess3"/>
    <dgm:cxn modelId="{925CF0DE-DB1E-4C67-8B8E-4BD9D4E80D6A}" type="presOf" srcId="{EE8D9D21-F72C-4565-B531-811A21BA71D3}" destId="{A5156A9C-48DD-40B1-8118-2CC2938828E1}" srcOrd="0" destOrd="0" presId="urn:microsoft.com/office/officeart/2005/8/layout/bProcess3"/>
    <dgm:cxn modelId="{4EC1B7E1-D8A6-403F-BB44-27612154ADDE}" srcId="{557E505D-FC62-4076-BF35-9C92BF427AE1}" destId="{F5C06F49-BFDF-40C6-8365-36757D034AED}" srcOrd="2" destOrd="0" parTransId="{913AE549-6695-4A24-876B-EB13B8EC65AA}" sibTransId="{AB517F38-9DC9-4508-9E87-579B5C5E8B39}"/>
    <dgm:cxn modelId="{EFA491EE-F68F-41D3-B25B-EE6512E5EB4C}" type="presOf" srcId="{AB517F38-9DC9-4508-9E87-579B5C5E8B39}" destId="{C9D6B4E7-DD26-4B61-AF0C-3D4BB993D3B3}" srcOrd="0" destOrd="0" presId="urn:microsoft.com/office/officeart/2005/8/layout/bProcess3"/>
    <dgm:cxn modelId="{732459F5-9043-479F-B3EB-CCEF253C0051}" type="presOf" srcId="{E59E5B7A-30E1-4AE3-AAD1-44F96D29D1AC}" destId="{70D7A300-DDF5-4AFF-A7C4-A44B5C28BFE5}" srcOrd="0" destOrd="0" presId="urn:microsoft.com/office/officeart/2005/8/layout/bProcess3"/>
    <dgm:cxn modelId="{09ED94FE-5348-437C-9957-F38717A9E344}" type="presOf" srcId="{F5C06F49-BFDF-40C6-8365-36757D034AED}" destId="{A77B1269-23B1-43F0-A987-C3C248667481}" srcOrd="0" destOrd="0" presId="urn:microsoft.com/office/officeart/2005/8/layout/bProcess3"/>
    <dgm:cxn modelId="{966568F5-8DF7-4DFF-B83C-DC6053373CED}" type="presParOf" srcId="{F21160C6-5DAA-4FA7-BA01-63B5D1B23E67}" destId="{AC6D76A3-0038-4A88-86C0-B0A6A3061C4E}" srcOrd="0" destOrd="0" presId="urn:microsoft.com/office/officeart/2005/8/layout/bProcess3"/>
    <dgm:cxn modelId="{B9946361-0DF5-4720-A300-3A17E8286C0D}" type="presParOf" srcId="{F21160C6-5DAA-4FA7-BA01-63B5D1B23E67}" destId="{70D7A300-DDF5-4AFF-A7C4-A44B5C28BFE5}" srcOrd="1" destOrd="0" presId="urn:microsoft.com/office/officeart/2005/8/layout/bProcess3"/>
    <dgm:cxn modelId="{C317505D-824E-4C7E-943F-95C2A872DE02}" type="presParOf" srcId="{70D7A300-DDF5-4AFF-A7C4-A44B5C28BFE5}" destId="{CE1FA8CE-381B-4370-9809-FDF476FD0B37}" srcOrd="0" destOrd="0" presId="urn:microsoft.com/office/officeart/2005/8/layout/bProcess3"/>
    <dgm:cxn modelId="{D69C9B8E-D4DA-40BC-9954-76A79E42ED3D}" type="presParOf" srcId="{F21160C6-5DAA-4FA7-BA01-63B5D1B23E67}" destId="{C0C7B91B-6211-4D20-9DCA-F810032ED274}" srcOrd="2" destOrd="0" presId="urn:microsoft.com/office/officeart/2005/8/layout/bProcess3"/>
    <dgm:cxn modelId="{340DE43B-77AC-46BC-A9EB-D0419D4B6802}" type="presParOf" srcId="{F21160C6-5DAA-4FA7-BA01-63B5D1B23E67}" destId="{A5156A9C-48DD-40B1-8118-2CC2938828E1}" srcOrd="3" destOrd="0" presId="urn:microsoft.com/office/officeart/2005/8/layout/bProcess3"/>
    <dgm:cxn modelId="{56148F52-621F-448D-988C-7173106A19CA}" type="presParOf" srcId="{A5156A9C-48DD-40B1-8118-2CC2938828E1}" destId="{8C847815-BC80-4D5E-8E45-F6BD5E037C75}" srcOrd="0" destOrd="0" presId="urn:microsoft.com/office/officeart/2005/8/layout/bProcess3"/>
    <dgm:cxn modelId="{C852C9C7-9D55-4503-B854-4C391BFA9698}" type="presParOf" srcId="{F21160C6-5DAA-4FA7-BA01-63B5D1B23E67}" destId="{A77B1269-23B1-43F0-A987-C3C248667481}" srcOrd="4" destOrd="0" presId="urn:microsoft.com/office/officeart/2005/8/layout/bProcess3"/>
    <dgm:cxn modelId="{C4632760-BB31-4420-9C2E-92991FAF17C1}" type="presParOf" srcId="{F21160C6-5DAA-4FA7-BA01-63B5D1B23E67}" destId="{C9D6B4E7-DD26-4B61-AF0C-3D4BB993D3B3}" srcOrd="5" destOrd="0" presId="urn:microsoft.com/office/officeart/2005/8/layout/bProcess3"/>
    <dgm:cxn modelId="{28DF02EB-2681-493D-9618-11F1CC365FB6}" type="presParOf" srcId="{C9D6B4E7-DD26-4B61-AF0C-3D4BB993D3B3}" destId="{845242EB-0998-474E-9C3C-AFABFDB086CC}" srcOrd="0" destOrd="0" presId="urn:microsoft.com/office/officeart/2005/8/layout/bProcess3"/>
    <dgm:cxn modelId="{89092047-C1DB-4E6E-A62E-A50DDA189CA2}" type="presParOf" srcId="{F21160C6-5DAA-4FA7-BA01-63B5D1B23E67}" destId="{17C91960-CD66-4D86-BF66-0DEA0F659B38}" srcOrd="6" destOrd="0" presId="urn:microsoft.com/office/officeart/2005/8/layout/bProcess3"/>
    <dgm:cxn modelId="{40CA7501-FBEF-48E4-B197-574E599640B9}" type="presParOf" srcId="{F21160C6-5DAA-4FA7-BA01-63B5D1B23E67}" destId="{8A09328D-3333-4EEE-91E8-1D8F4BC37572}" srcOrd="7" destOrd="0" presId="urn:microsoft.com/office/officeart/2005/8/layout/bProcess3"/>
    <dgm:cxn modelId="{4EB8A53C-98C6-4A54-9092-575025CAEDB7}" type="presParOf" srcId="{8A09328D-3333-4EEE-91E8-1D8F4BC37572}" destId="{B55E0EED-7E9E-46C0-8726-F9435B1789D8}" srcOrd="0" destOrd="0" presId="urn:microsoft.com/office/officeart/2005/8/layout/bProcess3"/>
    <dgm:cxn modelId="{F260651C-4BF1-44B2-8EF0-A66439970352}" type="presParOf" srcId="{F21160C6-5DAA-4FA7-BA01-63B5D1B23E67}" destId="{346EB968-99D7-4B5C-95F6-BCE3E5C3FE1C}" srcOrd="8" destOrd="0" presId="urn:microsoft.com/office/officeart/2005/8/layout/bProcess3"/>
    <dgm:cxn modelId="{0B3D8ECC-87FE-4DE1-92A7-6796F84168FF}" type="presParOf" srcId="{F21160C6-5DAA-4FA7-BA01-63B5D1B23E67}" destId="{DA8CFFA7-2EC0-4F20-A02F-3C953777D5F2}" srcOrd="9" destOrd="0" presId="urn:microsoft.com/office/officeart/2005/8/layout/bProcess3"/>
    <dgm:cxn modelId="{7CC07122-3B73-434B-B8C4-7917F682DA24}" type="presParOf" srcId="{DA8CFFA7-2EC0-4F20-A02F-3C953777D5F2}" destId="{8A05CB75-173F-49DC-8FE1-6FA3C1597C74}" srcOrd="0" destOrd="0" presId="urn:microsoft.com/office/officeart/2005/8/layout/bProcess3"/>
    <dgm:cxn modelId="{75B7F439-D67E-43CF-865D-0CB219252659}" type="presParOf" srcId="{F21160C6-5DAA-4FA7-BA01-63B5D1B23E67}" destId="{6BCC8E97-2BA4-4CEC-B0B7-600FD34862BE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AFB9123-86C2-443F-A0AD-2A732FA73E8F}" type="doc">
      <dgm:prSet loTypeId="urn:microsoft.com/office/officeart/2005/8/layout/matrix2" loCatId="matrix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E57C47E-6C62-4AD7-888D-04A4888EC1B6}">
      <dgm:prSet custT="1"/>
      <dgm:spPr/>
      <dgm:t>
        <a:bodyPr/>
        <a:lstStyle/>
        <a:p>
          <a:r>
            <a:rPr lang="es-ES" sz="2000" dirty="0"/>
            <a:t>Convertir </a:t>
          </a:r>
          <a:r>
            <a:rPr lang="es-ES" sz="2000" dirty="0" err="1"/>
            <a:t>els</a:t>
          </a:r>
          <a:r>
            <a:rPr lang="es-ES" sz="2000" dirty="0"/>
            <a:t> </a:t>
          </a:r>
          <a:r>
            <a:rPr lang="es-ES" sz="2000" dirty="0" err="1"/>
            <a:t>punts</a:t>
          </a:r>
          <a:r>
            <a:rPr lang="es-ES" sz="2000" dirty="0"/>
            <a:t> (</a:t>
          </a:r>
          <a:r>
            <a:rPr lang="es-ES" sz="2000" dirty="0" err="1"/>
            <a:t>latitiud</a:t>
          </a:r>
          <a:r>
            <a:rPr lang="es-ES" sz="2000" dirty="0"/>
            <a:t>, longitud) a (</a:t>
          </a:r>
          <a:r>
            <a:rPr lang="es-ES" sz="2000" dirty="0" err="1"/>
            <a:t>x,y</a:t>
          </a:r>
          <a:r>
            <a:rPr lang="es-ES" sz="2000" dirty="0"/>
            <a:t>) que delimiten el mapa.</a:t>
          </a:r>
          <a:endParaRPr lang="en-US" sz="2000" dirty="0"/>
        </a:p>
      </dgm:t>
    </dgm:pt>
    <dgm:pt modelId="{6A246E1C-3B18-421D-8FCC-DD94A5442AE5}" type="parTrans" cxnId="{6B1E9C61-A942-4809-A9D6-6B8D1C65D0AE}">
      <dgm:prSet/>
      <dgm:spPr/>
      <dgm:t>
        <a:bodyPr/>
        <a:lstStyle/>
        <a:p>
          <a:endParaRPr lang="en-US"/>
        </a:p>
      </dgm:t>
    </dgm:pt>
    <dgm:pt modelId="{550091EE-28C9-4317-AF65-0B2C91D58C76}" type="sibTrans" cxnId="{6B1E9C61-A942-4809-A9D6-6B8D1C65D0AE}">
      <dgm:prSet/>
      <dgm:spPr/>
      <dgm:t>
        <a:bodyPr/>
        <a:lstStyle/>
        <a:p>
          <a:endParaRPr lang="en-US"/>
        </a:p>
      </dgm:t>
    </dgm:pt>
    <dgm:pt modelId="{4DFE242F-969B-4725-88C2-441966812E0C}">
      <dgm:prSet custT="1"/>
      <dgm:spPr/>
      <dgm:t>
        <a:bodyPr/>
        <a:lstStyle/>
        <a:p>
          <a:r>
            <a:rPr lang="ca-ES" sz="2000" dirty="0"/>
            <a:t>Convertir els punts dels pivots i comprovar que estiguin dintre del mapa.</a:t>
          </a:r>
          <a:endParaRPr lang="en-US" sz="2000" dirty="0"/>
        </a:p>
      </dgm:t>
    </dgm:pt>
    <dgm:pt modelId="{69390DDD-72F9-4484-9384-8012B4F8DB2C}" type="parTrans" cxnId="{0FD3C697-8A84-41E3-A2C4-5B9B18C00571}">
      <dgm:prSet/>
      <dgm:spPr/>
      <dgm:t>
        <a:bodyPr/>
        <a:lstStyle/>
        <a:p>
          <a:endParaRPr lang="en-US"/>
        </a:p>
      </dgm:t>
    </dgm:pt>
    <dgm:pt modelId="{AD2176FD-4068-45FF-9ADD-5C10A8129AA7}" type="sibTrans" cxnId="{0FD3C697-8A84-41E3-A2C4-5B9B18C00571}">
      <dgm:prSet/>
      <dgm:spPr/>
      <dgm:t>
        <a:bodyPr/>
        <a:lstStyle/>
        <a:p>
          <a:endParaRPr lang="en-US"/>
        </a:p>
      </dgm:t>
    </dgm:pt>
    <dgm:pt modelId="{783EFCE6-AB23-496F-8D0E-9CD8FA3B2BD0}">
      <dgm:prSet custT="1"/>
      <dgm:spPr/>
      <dgm:t>
        <a:bodyPr/>
        <a:lstStyle/>
        <a:p>
          <a:r>
            <a:rPr lang="fr-FR" sz="2000" dirty="0"/>
            <a:t>Convertir els punts i les </a:t>
          </a:r>
          <a:r>
            <a:rPr lang="fr-FR" sz="2000" dirty="0" err="1"/>
            <a:t>arestes</a:t>
          </a:r>
          <a:r>
            <a:rPr lang="fr-FR" sz="2000" dirty="0"/>
            <a:t> de les zones </a:t>
          </a:r>
          <a:r>
            <a:rPr lang="fr-FR" sz="2000" dirty="0" err="1"/>
            <a:t>prohibides</a:t>
          </a:r>
          <a:r>
            <a:rPr lang="fr-FR" sz="2000" dirty="0"/>
            <a:t>.</a:t>
          </a:r>
          <a:endParaRPr lang="en-US" sz="2000" dirty="0"/>
        </a:p>
      </dgm:t>
    </dgm:pt>
    <dgm:pt modelId="{CAE29C62-B4BE-4F23-B0B4-EF87D02D33BE}" type="parTrans" cxnId="{64E04EAF-6116-4245-BD3E-5D7E22D026F4}">
      <dgm:prSet/>
      <dgm:spPr/>
      <dgm:t>
        <a:bodyPr/>
        <a:lstStyle/>
        <a:p>
          <a:endParaRPr lang="en-US"/>
        </a:p>
      </dgm:t>
    </dgm:pt>
    <dgm:pt modelId="{C7AF9A47-E16B-411E-ABC0-E14295B5BF1F}" type="sibTrans" cxnId="{64E04EAF-6116-4245-BD3E-5D7E22D026F4}">
      <dgm:prSet/>
      <dgm:spPr/>
      <dgm:t>
        <a:bodyPr/>
        <a:lstStyle/>
        <a:p>
          <a:endParaRPr lang="en-US"/>
        </a:p>
      </dgm:t>
    </dgm:pt>
    <dgm:pt modelId="{1D9F9B98-3DC4-4ABC-BF88-9A301DA33269}">
      <dgm:prSet custT="1"/>
      <dgm:spPr/>
      <dgm:t>
        <a:bodyPr/>
        <a:lstStyle/>
        <a:p>
          <a:r>
            <a:rPr lang="fr-FR" sz="2000" dirty="0"/>
            <a:t>Convertir els punts de les </a:t>
          </a:r>
          <a:r>
            <a:rPr lang="fr-FR" sz="2000" dirty="0" err="1"/>
            <a:t>persones</a:t>
          </a:r>
          <a:r>
            <a:rPr lang="fr-FR" sz="2000" dirty="0"/>
            <a:t>.</a:t>
          </a:r>
          <a:endParaRPr lang="en-US" sz="2000" dirty="0"/>
        </a:p>
      </dgm:t>
    </dgm:pt>
    <dgm:pt modelId="{00345CB0-7B0B-450B-95F0-1EF67592D22A}" type="parTrans" cxnId="{8C97A1C6-F408-4F68-9D80-C325D2394C1F}">
      <dgm:prSet/>
      <dgm:spPr/>
      <dgm:t>
        <a:bodyPr/>
        <a:lstStyle/>
        <a:p>
          <a:endParaRPr lang="en-US"/>
        </a:p>
      </dgm:t>
    </dgm:pt>
    <dgm:pt modelId="{E41A5D14-3D8C-4CC4-9C97-FCAFA51FA7AB}" type="sibTrans" cxnId="{8C97A1C6-F408-4F68-9D80-C325D2394C1F}">
      <dgm:prSet/>
      <dgm:spPr/>
      <dgm:t>
        <a:bodyPr/>
        <a:lstStyle/>
        <a:p>
          <a:endParaRPr lang="en-US"/>
        </a:p>
      </dgm:t>
    </dgm:pt>
    <dgm:pt modelId="{203801A3-038F-44C2-B95B-2B2587D108DA}" type="pres">
      <dgm:prSet presAssocID="{FAFB9123-86C2-443F-A0AD-2A732FA73E8F}" presName="matrix" presStyleCnt="0">
        <dgm:presLayoutVars>
          <dgm:chMax val="1"/>
          <dgm:dir/>
          <dgm:resizeHandles val="exact"/>
        </dgm:presLayoutVars>
      </dgm:prSet>
      <dgm:spPr/>
    </dgm:pt>
    <dgm:pt modelId="{D075B984-46A9-4052-9CE6-8DC9CDFE8D1E}" type="pres">
      <dgm:prSet presAssocID="{FAFB9123-86C2-443F-A0AD-2A732FA73E8F}" presName="axisShape" presStyleLbl="bgShp" presStyleIdx="0" presStyleCnt="1" custScaleX="112965"/>
      <dgm:spPr/>
    </dgm:pt>
    <dgm:pt modelId="{B71199AA-2E99-4896-AA65-F01D2A9A41FD}" type="pres">
      <dgm:prSet presAssocID="{FAFB9123-86C2-443F-A0AD-2A732FA73E8F}" presName="rect1" presStyleLbl="node1" presStyleIdx="0" presStyleCnt="4" custScaleX="118236" custLinFactNeighborX="-6810">
        <dgm:presLayoutVars>
          <dgm:chMax val="0"/>
          <dgm:chPref val="0"/>
          <dgm:bulletEnabled val="1"/>
        </dgm:presLayoutVars>
      </dgm:prSet>
      <dgm:spPr/>
    </dgm:pt>
    <dgm:pt modelId="{03C03225-BF6F-4E05-BAE6-A13C40FA6200}" type="pres">
      <dgm:prSet presAssocID="{FAFB9123-86C2-443F-A0AD-2A732FA73E8F}" presName="rect2" presStyleLbl="node1" presStyleIdx="1" presStyleCnt="4" custScaleX="118236" custLinFactNeighborX="6810">
        <dgm:presLayoutVars>
          <dgm:chMax val="0"/>
          <dgm:chPref val="0"/>
          <dgm:bulletEnabled val="1"/>
        </dgm:presLayoutVars>
      </dgm:prSet>
      <dgm:spPr/>
    </dgm:pt>
    <dgm:pt modelId="{B5703111-6070-425A-B0CC-972ED7ABCC9D}" type="pres">
      <dgm:prSet presAssocID="{FAFB9123-86C2-443F-A0AD-2A732FA73E8F}" presName="rect3" presStyleLbl="node1" presStyleIdx="2" presStyleCnt="4" custScaleX="118236" custLinFactNeighborX="-6810">
        <dgm:presLayoutVars>
          <dgm:chMax val="0"/>
          <dgm:chPref val="0"/>
          <dgm:bulletEnabled val="1"/>
        </dgm:presLayoutVars>
      </dgm:prSet>
      <dgm:spPr/>
    </dgm:pt>
    <dgm:pt modelId="{14BFD837-E7EA-4242-8AD7-50522615F0E4}" type="pres">
      <dgm:prSet presAssocID="{FAFB9123-86C2-443F-A0AD-2A732FA73E8F}" presName="rect4" presStyleLbl="node1" presStyleIdx="3" presStyleCnt="4" custScaleX="118236" custLinFactNeighborX="6810">
        <dgm:presLayoutVars>
          <dgm:chMax val="0"/>
          <dgm:chPref val="0"/>
          <dgm:bulletEnabled val="1"/>
        </dgm:presLayoutVars>
      </dgm:prSet>
      <dgm:spPr/>
    </dgm:pt>
  </dgm:ptLst>
  <dgm:cxnLst>
    <dgm:cxn modelId="{8BBDCA25-42A6-4391-AF77-30F47B78650A}" type="presOf" srcId="{1D9F9B98-3DC4-4ABC-BF88-9A301DA33269}" destId="{14BFD837-E7EA-4242-8AD7-50522615F0E4}" srcOrd="0" destOrd="0" presId="urn:microsoft.com/office/officeart/2005/8/layout/matrix2"/>
    <dgm:cxn modelId="{DA791533-073E-47DD-BCDA-824D78C23FDB}" type="presOf" srcId="{4DFE242F-969B-4725-88C2-441966812E0C}" destId="{03C03225-BF6F-4E05-BAE6-A13C40FA6200}" srcOrd="0" destOrd="0" presId="urn:microsoft.com/office/officeart/2005/8/layout/matrix2"/>
    <dgm:cxn modelId="{2BF3023F-634A-4BF0-9DE8-8F68976234AF}" type="presOf" srcId="{FAFB9123-86C2-443F-A0AD-2A732FA73E8F}" destId="{203801A3-038F-44C2-B95B-2B2587D108DA}" srcOrd="0" destOrd="0" presId="urn:microsoft.com/office/officeart/2005/8/layout/matrix2"/>
    <dgm:cxn modelId="{6B1E9C61-A942-4809-A9D6-6B8D1C65D0AE}" srcId="{FAFB9123-86C2-443F-A0AD-2A732FA73E8F}" destId="{7E57C47E-6C62-4AD7-888D-04A4888EC1B6}" srcOrd="0" destOrd="0" parTransId="{6A246E1C-3B18-421D-8FCC-DD94A5442AE5}" sibTransId="{550091EE-28C9-4317-AF65-0B2C91D58C76}"/>
    <dgm:cxn modelId="{2F7DC370-A346-4A77-A7C2-E51F21B52BD6}" type="presOf" srcId="{783EFCE6-AB23-496F-8D0E-9CD8FA3B2BD0}" destId="{B5703111-6070-425A-B0CC-972ED7ABCC9D}" srcOrd="0" destOrd="0" presId="urn:microsoft.com/office/officeart/2005/8/layout/matrix2"/>
    <dgm:cxn modelId="{0FD3C697-8A84-41E3-A2C4-5B9B18C00571}" srcId="{FAFB9123-86C2-443F-A0AD-2A732FA73E8F}" destId="{4DFE242F-969B-4725-88C2-441966812E0C}" srcOrd="1" destOrd="0" parTransId="{69390DDD-72F9-4484-9384-8012B4F8DB2C}" sibTransId="{AD2176FD-4068-45FF-9ADD-5C10A8129AA7}"/>
    <dgm:cxn modelId="{64E04EAF-6116-4245-BD3E-5D7E22D026F4}" srcId="{FAFB9123-86C2-443F-A0AD-2A732FA73E8F}" destId="{783EFCE6-AB23-496F-8D0E-9CD8FA3B2BD0}" srcOrd="2" destOrd="0" parTransId="{CAE29C62-B4BE-4F23-B0B4-EF87D02D33BE}" sibTransId="{C7AF9A47-E16B-411E-ABC0-E14295B5BF1F}"/>
    <dgm:cxn modelId="{8C97A1C6-F408-4F68-9D80-C325D2394C1F}" srcId="{FAFB9123-86C2-443F-A0AD-2A732FA73E8F}" destId="{1D9F9B98-3DC4-4ABC-BF88-9A301DA33269}" srcOrd="3" destOrd="0" parTransId="{00345CB0-7B0B-450B-95F0-1EF67592D22A}" sibTransId="{E41A5D14-3D8C-4CC4-9C97-FCAFA51FA7AB}"/>
    <dgm:cxn modelId="{62A964CA-8328-49CD-90D1-2C0ED8F1364D}" type="presOf" srcId="{7E57C47E-6C62-4AD7-888D-04A4888EC1B6}" destId="{B71199AA-2E99-4896-AA65-F01D2A9A41FD}" srcOrd="0" destOrd="0" presId="urn:microsoft.com/office/officeart/2005/8/layout/matrix2"/>
    <dgm:cxn modelId="{CCE0DC94-F1B5-4F98-9921-9085DB4D25C8}" type="presParOf" srcId="{203801A3-038F-44C2-B95B-2B2587D108DA}" destId="{D075B984-46A9-4052-9CE6-8DC9CDFE8D1E}" srcOrd="0" destOrd="0" presId="urn:microsoft.com/office/officeart/2005/8/layout/matrix2"/>
    <dgm:cxn modelId="{E4FA41EB-B0ED-49AF-A50F-30E9936F95C5}" type="presParOf" srcId="{203801A3-038F-44C2-B95B-2B2587D108DA}" destId="{B71199AA-2E99-4896-AA65-F01D2A9A41FD}" srcOrd="1" destOrd="0" presId="urn:microsoft.com/office/officeart/2005/8/layout/matrix2"/>
    <dgm:cxn modelId="{6D01A9C2-9828-4847-B1CD-8947CF6E268C}" type="presParOf" srcId="{203801A3-038F-44C2-B95B-2B2587D108DA}" destId="{03C03225-BF6F-4E05-BAE6-A13C40FA6200}" srcOrd="2" destOrd="0" presId="urn:microsoft.com/office/officeart/2005/8/layout/matrix2"/>
    <dgm:cxn modelId="{367167A4-C532-4D0D-A52A-6CD46E1AAA82}" type="presParOf" srcId="{203801A3-038F-44C2-B95B-2B2587D108DA}" destId="{B5703111-6070-425A-B0CC-972ED7ABCC9D}" srcOrd="3" destOrd="0" presId="urn:microsoft.com/office/officeart/2005/8/layout/matrix2"/>
    <dgm:cxn modelId="{030867AA-FF29-4D3B-AF21-8FEA46F500C7}" type="presParOf" srcId="{203801A3-038F-44C2-B95B-2B2587D108DA}" destId="{14BFD837-E7EA-4242-8AD7-50522615F0E4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E498768-EF4E-4DC6-95D0-BDC8F8FECE93}" type="doc">
      <dgm:prSet loTypeId="urn:microsoft.com/office/officeart/2005/8/layout/defaul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71A2B031-E32C-493E-8862-7FBD985B9426}">
      <dgm:prSet phldrT="[Text]" custT="1"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pt-BR" sz="2000" dirty="0"/>
            <a:t>Esmorzar: 9h-10h</a:t>
          </a:r>
          <a:endParaRPr lang="es-ES" sz="2000" dirty="0"/>
        </a:p>
      </dgm:t>
    </dgm:pt>
    <dgm:pt modelId="{45D33097-2CF7-48A6-9F9F-5A7DE7BA8ACF}" type="parTrans" cxnId="{D1A1F102-951D-4C24-84BA-76A663AD3725}">
      <dgm:prSet/>
      <dgm:spPr/>
      <dgm:t>
        <a:bodyPr/>
        <a:lstStyle/>
        <a:p>
          <a:endParaRPr lang="es-ES" sz="2000"/>
        </a:p>
      </dgm:t>
    </dgm:pt>
    <dgm:pt modelId="{42D3AAC1-4034-418F-AA96-ABC63D302888}" type="sibTrans" cxnId="{D1A1F102-951D-4C24-84BA-76A663AD3725}">
      <dgm:prSet/>
      <dgm:spPr/>
      <dgm:t>
        <a:bodyPr/>
        <a:lstStyle/>
        <a:p>
          <a:endParaRPr lang="es-ES" sz="2000"/>
        </a:p>
      </dgm:t>
    </dgm:pt>
    <dgm:pt modelId="{F75D24FC-4021-43DC-949B-F576B31BCC5D}">
      <dgm:prSet custT="1"/>
      <dgm:spPr/>
      <dgm:t>
        <a:bodyPr/>
        <a:lstStyle/>
        <a:p>
          <a:r>
            <a:rPr lang="pt-BR" sz="2000" dirty="0"/>
            <a:t>Dinar: 12h-14h</a:t>
          </a:r>
        </a:p>
      </dgm:t>
    </dgm:pt>
    <dgm:pt modelId="{55F12EF4-B720-4EEB-961B-5C9202BF6988}" type="parTrans" cxnId="{1DD8EB25-0593-488E-8AF8-256AC9952236}">
      <dgm:prSet/>
      <dgm:spPr/>
      <dgm:t>
        <a:bodyPr/>
        <a:lstStyle/>
        <a:p>
          <a:endParaRPr lang="es-ES" sz="2000"/>
        </a:p>
      </dgm:t>
    </dgm:pt>
    <dgm:pt modelId="{7C409C03-B640-4FA9-8D27-B0520B99AFE8}" type="sibTrans" cxnId="{1DD8EB25-0593-488E-8AF8-256AC9952236}">
      <dgm:prSet/>
      <dgm:spPr/>
      <dgm:t>
        <a:bodyPr/>
        <a:lstStyle/>
        <a:p>
          <a:endParaRPr lang="es-ES" sz="2000"/>
        </a:p>
      </dgm:t>
    </dgm:pt>
    <dgm:pt modelId="{137B181F-335E-474A-8C06-ADD0A1B6FCA9}">
      <dgm:prSet custT="1"/>
      <dgm:spPr/>
      <dgm:t>
        <a:bodyPr/>
        <a:lstStyle/>
        <a:p>
          <a:r>
            <a:rPr lang="pt-BR" sz="2000"/>
            <a:t>Brenar: 17h-18h</a:t>
          </a:r>
          <a:endParaRPr lang="pt-BR" sz="2000" dirty="0"/>
        </a:p>
      </dgm:t>
    </dgm:pt>
    <dgm:pt modelId="{06026B72-1039-4528-A01E-2CE1A8E999C9}" type="parTrans" cxnId="{810E2A5F-4E47-4A32-ACC5-D3B2BBADF3E1}">
      <dgm:prSet/>
      <dgm:spPr/>
      <dgm:t>
        <a:bodyPr/>
        <a:lstStyle/>
        <a:p>
          <a:endParaRPr lang="es-ES" sz="2000"/>
        </a:p>
      </dgm:t>
    </dgm:pt>
    <dgm:pt modelId="{D55AD8B2-E01C-471D-AB8F-23E9150E4BDB}" type="sibTrans" cxnId="{810E2A5F-4E47-4A32-ACC5-D3B2BBADF3E1}">
      <dgm:prSet/>
      <dgm:spPr/>
      <dgm:t>
        <a:bodyPr/>
        <a:lstStyle/>
        <a:p>
          <a:endParaRPr lang="es-ES" sz="2000"/>
        </a:p>
      </dgm:t>
    </dgm:pt>
    <dgm:pt modelId="{2C58777B-E1F3-434D-9E9A-CB124A80A056}">
      <dgm:prSet custT="1"/>
      <dgm:spPr/>
      <dgm:t>
        <a:bodyPr/>
        <a:lstStyle/>
        <a:p>
          <a:r>
            <a:rPr lang="pt-BR" sz="2000"/>
            <a:t>Sopar: 20h-22h</a:t>
          </a:r>
          <a:endParaRPr lang="pt-BR" sz="2000" dirty="0"/>
        </a:p>
      </dgm:t>
    </dgm:pt>
    <dgm:pt modelId="{F0A48612-A168-40DA-984D-0295A6206968}" type="parTrans" cxnId="{57622410-76EE-4082-84CA-8BF53EDFC706}">
      <dgm:prSet/>
      <dgm:spPr/>
      <dgm:t>
        <a:bodyPr/>
        <a:lstStyle/>
        <a:p>
          <a:endParaRPr lang="es-ES" sz="2000"/>
        </a:p>
      </dgm:t>
    </dgm:pt>
    <dgm:pt modelId="{64C20778-8FCC-47AC-B882-DE4A2D66B8F9}" type="sibTrans" cxnId="{57622410-76EE-4082-84CA-8BF53EDFC706}">
      <dgm:prSet/>
      <dgm:spPr/>
      <dgm:t>
        <a:bodyPr/>
        <a:lstStyle/>
        <a:p>
          <a:endParaRPr lang="es-ES" sz="2000"/>
        </a:p>
      </dgm:t>
    </dgm:pt>
    <dgm:pt modelId="{D608E4F8-C407-4DB7-90E6-2CEB082099DF}" type="pres">
      <dgm:prSet presAssocID="{DE498768-EF4E-4DC6-95D0-BDC8F8FECE93}" presName="diagram" presStyleCnt="0">
        <dgm:presLayoutVars>
          <dgm:dir/>
          <dgm:resizeHandles val="exact"/>
        </dgm:presLayoutVars>
      </dgm:prSet>
      <dgm:spPr/>
    </dgm:pt>
    <dgm:pt modelId="{308DEBF2-2017-4584-8FEF-8F5A1A2126E2}" type="pres">
      <dgm:prSet presAssocID="{71A2B031-E32C-493E-8862-7FBD985B9426}" presName="node" presStyleLbl="node1" presStyleIdx="0" presStyleCnt="4" custScaleX="104439" custLinFactNeighborX="1803" custLinFactNeighborY="-112">
        <dgm:presLayoutVars>
          <dgm:bulletEnabled val="1"/>
        </dgm:presLayoutVars>
      </dgm:prSet>
      <dgm:spPr/>
    </dgm:pt>
    <dgm:pt modelId="{F086ED1B-254D-43B0-A035-430385748FD1}" type="pres">
      <dgm:prSet presAssocID="{42D3AAC1-4034-418F-AA96-ABC63D302888}" presName="sibTrans" presStyleCnt="0"/>
      <dgm:spPr/>
    </dgm:pt>
    <dgm:pt modelId="{8BB61C19-DAF6-4C18-8C88-42CF7B07DD52}" type="pres">
      <dgm:prSet presAssocID="{F75D24FC-4021-43DC-949B-F576B31BCC5D}" presName="node" presStyleLbl="node1" presStyleIdx="1" presStyleCnt="4" custScaleX="104439" custLinFactNeighborX="1803" custLinFactNeighborY="-112">
        <dgm:presLayoutVars>
          <dgm:bulletEnabled val="1"/>
        </dgm:presLayoutVars>
      </dgm:prSet>
      <dgm:spPr/>
    </dgm:pt>
    <dgm:pt modelId="{E6FF7DA5-DC20-403B-8E9D-DC20F677DC5F}" type="pres">
      <dgm:prSet presAssocID="{7C409C03-B640-4FA9-8D27-B0520B99AFE8}" presName="sibTrans" presStyleCnt="0"/>
      <dgm:spPr/>
    </dgm:pt>
    <dgm:pt modelId="{134E0501-5A08-4DB5-8AC3-12308AD9DF3A}" type="pres">
      <dgm:prSet presAssocID="{137B181F-335E-474A-8C06-ADD0A1B6FCA9}" presName="node" presStyleLbl="node1" presStyleIdx="2" presStyleCnt="4" custScaleX="104439" custLinFactNeighborX="1803" custLinFactNeighborY="-112">
        <dgm:presLayoutVars>
          <dgm:bulletEnabled val="1"/>
        </dgm:presLayoutVars>
      </dgm:prSet>
      <dgm:spPr/>
    </dgm:pt>
    <dgm:pt modelId="{3787E7A4-C6EF-4EF2-BDA0-04812BFC8A04}" type="pres">
      <dgm:prSet presAssocID="{D55AD8B2-E01C-471D-AB8F-23E9150E4BDB}" presName="sibTrans" presStyleCnt="0"/>
      <dgm:spPr/>
    </dgm:pt>
    <dgm:pt modelId="{26D60542-3CED-44F8-AFAE-D00D26122510}" type="pres">
      <dgm:prSet presAssocID="{2C58777B-E1F3-434D-9E9A-CB124A80A056}" presName="node" presStyleLbl="node1" presStyleIdx="3" presStyleCnt="4" custScaleX="104439" custLinFactNeighborX="1803" custLinFactNeighborY="-112">
        <dgm:presLayoutVars>
          <dgm:bulletEnabled val="1"/>
        </dgm:presLayoutVars>
      </dgm:prSet>
      <dgm:spPr/>
    </dgm:pt>
  </dgm:ptLst>
  <dgm:cxnLst>
    <dgm:cxn modelId="{D1A1F102-951D-4C24-84BA-76A663AD3725}" srcId="{DE498768-EF4E-4DC6-95D0-BDC8F8FECE93}" destId="{71A2B031-E32C-493E-8862-7FBD985B9426}" srcOrd="0" destOrd="0" parTransId="{45D33097-2CF7-48A6-9F9F-5A7DE7BA8ACF}" sibTransId="{42D3AAC1-4034-418F-AA96-ABC63D302888}"/>
    <dgm:cxn modelId="{57622410-76EE-4082-84CA-8BF53EDFC706}" srcId="{DE498768-EF4E-4DC6-95D0-BDC8F8FECE93}" destId="{2C58777B-E1F3-434D-9E9A-CB124A80A056}" srcOrd="3" destOrd="0" parTransId="{F0A48612-A168-40DA-984D-0295A6206968}" sibTransId="{64C20778-8FCC-47AC-B882-DE4A2D66B8F9}"/>
    <dgm:cxn modelId="{4573731E-D02B-42CC-A2A0-962B1B2DB774}" type="presOf" srcId="{DE498768-EF4E-4DC6-95D0-BDC8F8FECE93}" destId="{D608E4F8-C407-4DB7-90E6-2CEB082099DF}" srcOrd="0" destOrd="0" presId="urn:microsoft.com/office/officeart/2005/8/layout/default"/>
    <dgm:cxn modelId="{1DD8EB25-0593-488E-8AF8-256AC9952236}" srcId="{DE498768-EF4E-4DC6-95D0-BDC8F8FECE93}" destId="{F75D24FC-4021-43DC-949B-F576B31BCC5D}" srcOrd="1" destOrd="0" parTransId="{55F12EF4-B720-4EEB-961B-5C9202BF6988}" sibTransId="{7C409C03-B640-4FA9-8D27-B0520B99AFE8}"/>
    <dgm:cxn modelId="{8CA5E239-76D3-4916-9279-C0976187D39F}" type="presOf" srcId="{F75D24FC-4021-43DC-949B-F576B31BCC5D}" destId="{8BB61C19-DAF6-4C18-8C88-42CF7B07DD52}" srcOrd="0" destOrd="0" presId="urn:microsoft.com/office/officeart/2005/8/layout/default"/>
    <dgm:cxn modelId="{810E2A5F-4E47-4A32-ACC5-D3B2BBADF3E1}" srcId="{DE498768-EF4E-4DC6-95D0-BDC8F8FECE93}" destId="{137B181F-335E-474A-8C06-ADD0A1B6FCA9}" srcOrd="2" destOrd="0" parTransId="{06026B72-1039-4528-A01E-2CE1A8E999C9}" sibTransId="{D55AD8B2-E01C-471D-AB8F-23E9150E4BDB}"/>
    <dgm:cxn modelId="{2ED47249-B767-4783-A619-70E10E55ED54}" type="presOf" srcId="{137B181F-335E-474A-8C06-ADD0A1B6FCA9}" destId="{134E0501-5A08-4DB5-8AC3-12308AD9DF3A}" srcOrd="0" destOrd="0" presId="urn:microsoft.com/office/officeart/2005/8/layout/default"/>
    <dgm:cxn modelId="{62FA0974-F8D8-477C-989C-B79272FFE7EC}" type="presOf" srcId="{71A2B031-E32C-493E-8862-7FBD985B9426}" destId="{308DEBF2-2017-4584-8FEF-8F5A1A2126E2}" srcOrd="0" destOrd="0" presId="urn:microsoft.com/office/officeart/2005/8/layout/default"/>
    <dgm:cxn modelId="{7A251CDE-640D-4740-8D06-B6FFA2A1C4AF}" type="presOf" srcId="{2C58777B-E1F3-434D-9E9A-CB124A80A056}" destId="{26D60542-3CED-44F8-AFAE-D00D26122510}" srcOrd="0" destOrd="0" presId="urn:microsoft.com/office/officeart/2005/8/layout/default"/>
    <dgm:cxn modelId="{A07A4BF8-D6FE-479E-BBF4-2A98806757A7}" type="presParOf" srcId="{D608E4F8-C407-4DB7-90E6-2CEB082099DF}" destId="{308DEBF2-2017-4584-8FEF-8F5A1A2126E2}" srcOrd="0" destOrd="0" presId="urn:microsoft.com/office/officeart/2005/8/layout/default"/>
    <dgm:cxn modelId="{2552D227-D90C-4AFD-9EE2-625CD8FA2761}" type="presParOf" srcId="{D608E4F8-C407-4DB7-90E6-2CEB082099DF}" destId="{F086ED1B-254D-43B0-A035-430385748FD1}" srcOrd="1" destOrd="0" presId="urn:microsoft.com/office/officeart/2005/8/layout/default"/>
    <dgm:cxn modelId="{E7806801-4CB6-4770-8AA8-3CD14BC7C02E}" type="presParOf" srcId="{D608E4F8-C407-4DB7-90E6-2CEB082099DF}" destId="{8BB61C19-DAF6-4C18-8C88-42CF7B07DD52}" srcOrd="2" destOrd="0" presId="urn:microsoft.com/office/officeart/2005/8/layout/default"/>
    <dgm:cxn modelId="{35F4C492-47A6-4ACD-AB7B-EDA4E86A39DB}" type="presParOf" srcId="{D608E4F8-C407-4DB7-90E6-2CEB082099DF}" destId="{E6FF7DA5-DC20-403B-8E9D-DC20F677DC5F}" srcOrd="3" destOrd="0" presId="urn:microsoft.com/office/officeart/2005/8/layout/default"/>
    <dgm:cxn modelId="{773CAC58-13E3-4EFA-B2EF-3ED873A3E2E4}" type="presParOf" srcId="{D608E4F8-C407-4DB7-90E6-2CEB082099DF}" destId="{134E0501-5A08-4DB5-8AC3-12308AD9DF3A}" srcOrd="4" destOrd="0" presId="urn:microsoft.com/office/officeart/2005/8/layout/default"/>
    <dgm:cxn modelId="{8DB71C4E-1DFA-4CE8-9BA5-10DCB7D8A326}" type="presParOf" srcId="{D608E4F8-C407-4DB7-90E6-2CEB082099DF}" destId="{3787E7A4-C6EF-4EF2-BDA0-04812BFC8A04}" srcOrd="5" destOrd="0" presId="urn:microsoft.com/office/officeart/2005/8/layout/default"/>
    <dgm:cxn modelId="{D9307DE6-4DD8-4E61-818C-EFBAC3C633A9}" type="presParOf" srcId="{D608E4F8-C407-4DB7-90E6-2CEB082099DF}" destId="{26D60542-3CED-44F8-AFAE-D00D26122510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3DB3DC-1A60-4A49-958D-3F15DDD7633B}" type="doc">
      <dgm:prSet loTypeId="urn:microsoft.com/office/officeart/2005/8/layout/defaul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ca-ES"/>
        </a:p>
      </dgm:t>
    </dgm:pt>
    <dgm:pt modelId="{222BDADA-D835-4FBD-B68A-63B7B4CFFB4E}">
      <dgm:prSet phldrT="[Text]"/>
      <dgm:spPr/>
      <dgm:t>
        <a:bodyPr/>
        <a:lstStyle/>
        <a:p>
          <a:r>
            <a:rPr lang="es-ES" dirty="0"/>
            <a:t>El </a:t>
          </a:r>
          <a:r>
            <a:rPr lang="es-ES" dirty="0" err="1"/>
            <a:t>més</a:t>
          </a:r>
          <a:r>
            <a:rPr lang="es-ES" dirty="0"/>
            <a:t> </a:t>
          </a:r>
          <a:r>
            <a:rPr lang="es-ES" dirty="0" err="1"/>
            <a:t>proper</a:t>
          </a:r>
          <a:endParaRPr lang="ca-ES" dirty="0"/>
        </a:p>
      </dgm:t>
    </dgm:pt>
    <dgm:pt modelId="{3E1E4B31-3289-4DFA-9AC6-CA554424ADB4}" type="parTrans" cxnId="{79D95957-259C-44EA-84D9-D3EF73E4B5BE}">
      <dgm:prSet/>
      <dgm:spPr/>
      <dgm:t>
        <a:bodyPr/>
        <a:lstStyle/>
        <a:p>
          <a:endParaRPr lang="ca-ES"/>
        </a:p>
      </dgm:t>
    </dgm:pt>
    <dgm:pt modelId="{4779C5F7-D0FB-4D3C-BC9E-96F7920555B5}" type="sibTrans" cxnId="{79D95957-259C-44EA-84D9-D3EF73E4B5BE}">
      <dgm:prSet/>
      <dgm:spPr/>
      <dgm:t>
        <a:bodyPr/>
        <a:lstStyle/>
        <a:p>
          <a:endParaRPr lang="ca-ES"/>
        </a:p>
      </dgm:t>
    </dgm:pt>
    <dgm:pt modelId="{5D7F5109-2414-4DD1-AC53-1447C1F1CD07}">
      <dgm:prSet phldrT="[Text]"/>
      <dgm:spPr/>
      <dgm:t>
        <a:bodyPr/>
        <a:lstStyle/>
        <a:p>
          <a:r>
            <a:rPr lang="es-ES" dirty="0"/>
            <a:t>El </a:t>
          </a:r>
          <a:r>
            <a:rPr lang="es-ES" dirty="0" err="1"/>
            <a:t>segon</a:t>
          </a:r>
          <a:r>
            <a:rPr lang="es-ES" dirty="0"/>
            <a:t> </a:t>
          </a:r>
          <a:r>
            <a:rPr lang="es-ES" dirty="0" err="1"/>
            <a:t>més</a:t>
          </a:r>
          <a:r>
            <a:rPr lang="es-ES" dirty="0"/>
            <a:t> </a:t>
          </a:r>
          <a:r>
            <a:rPr lang="es-ES" dirty="0" err="1"/>
            <a:t>proper</a:t>
          </a:r>
          <a:endParaRPr lang="ca-ES" dirty="0"/>
        </a:p>
      </dgm:t>
    </dgm:pt>
    <dgm:pt modelId="{58613014-3C74-4296-8212-3FAA1153A929}" type="parTrans" cxnId="{BD921EC7-8813-4247-B512-FE80F466821F}">
      <dgm:prSet/>
      <dgm:spPr/>
      <dgm:t>
        <a:bodyPr/>
        <a:lstStyle/>
        <a:p>
          <a:endParaRPr lang="ca-ES"/>
        </a:p>
      </dgm:t>
    </dgm:pt>
    <dgm:pt modelId="{774A9C5A-0B5E-436A-BA3A-BDE7B5C89E11}" type="sibTrans" cxnId="{BD921EC7-8813-4247-B512-FE80F466821F}">
      <dgm:prSet/>
      <dgm:spPr/>
      <dgm:t>
        <a:bodyPr/>
        <a:lstStyle/>
        <a:p>
          <a:endParaRPr lang="ca-ES"/>
        </a:p>
      </dgm:t>
    </dgm:pt>
    <dgm:pt modelId="{17DC17E9-A764-45B2-ACBF-08DBE864F997}" type="pres">
      <dgm:prSet presAssocID="{3B3DB3DC-1A60-4A49-958D-3F15DDD7633B}" presName="diagram" presStyleCnt="0">
        <dgm:presLayoutVars>
          <dgm:dir/>
          <dgm:resizeHandles val="exact"/>
        </dgm:presLayoutVars>
      </dgm:prSet>
      <dgm:spPr/>
    </dgm:pt>
    <dgm:pt modelId="{D3459B2C-AEE1-413B-A354-C38B4FCB8A29}" type="pres">
      <dgm:prSet presAssocID="{222BDADA-D835-4FBD-B68A-63B7B4CFFB4E}" presName="node" presStyleLbl="node1" presStyleIdx="0" presStyleCnt="2">
        <dgm:presLayoutVars>
          <dgm:bulletEnabled val="1"/>
        </dgm:presLayoutVars>
      </dgm:prSet>
      <dgm:spPr/>
    </dgm:pt>
    <dgm:pt modelId="{53496C04-10B6-4A47-BF4F-D2A30E26CDF4}" type="pres">
      <dgm:prSet presAssocID="{4779C5F7-D0FB-4D3C-BC9E-96F7920555B5}" presName="sibTrans" presStyleCnt="0"/>
      <dgm:spPr/>
    </dgm:pt>
    <dgm:pt modelId="{16D4470A-5D42-4DDE-BCF9-931A3792803C}" type="pres">
      <dgm:prSet presAssocID="{5D7F5109-2414-4DD1-AC53-1447C1F1CD07}" presName="node" presStyleLbl="node1" presStyleIdx="1" presStyleCnt="2">
        <dgm:presLayoutVars>
          <dgm:bulletEnabled val="1"/>
        </dgm:presLayoutVars>
      </dgm:prSet>
      <dgm:spPr/>
    </dgm:pt>
  </dgm:ptLst>
  <dgm:cxnLst>
    <dgm:cxn modelId="{DF3F3713-F29F-430F-B9D7-14C47008F31B}" type="presOf" srcId="{3B3DB3DC-1A60-4A49-958D-3F15DDD7633B}" destId="{17DC17E9-A764-45B2-ACBF-08DBE864F997}" srcOrd="0" destOrd="0" presId="urn:microsoft.com/office/officeart/2005/8/layout/default"/>
    <dgm:cxn modelId="{4C546822-C5F6-4EFF-831B-2710B82756C4}" type="presOf" srcId="{222BDADA-D835-4FBD-B68A-63B7B4CFFB4E}" destId="{D3459B2C-AEE1-413B-A354-C38B4FCB8A29}" srcOrd="0" destOrd="0" presId="urn:microsoft.com/office/officeart/2005/8/layout/default"/>
    <dgm:cxn modelId="{6E150C4A-EB00-41C1-8077-CE028254731F}" type="presOf" srcId="{5D7F5109-2414-4DD1-AC53-1447C1F1CD07}" destId="{16D4470A-5D42-4DDE-BCF9-931A3792803C}" srcOrd="0" destOrd="0" presId="urn:microsoft.com/office/officeart/2005/8/layout/default"/>
    <dgm:cxn modelId="{79D95957-259C-44EA-84D9-D3EF73E4B5BE}" srcId="{3B3DB3DC-1A60-4A49-958D-3F15DDD7633B}" destId="{222BDADA-D835-4FBD-B68A-63B7B4CFFB4E}" srcOrd="0" destOrd="0" parTransId="{3E1E4B31-3289-4DFA-9AC6-CA554424ADB4}" sibTransId="{4779C5F7-D0FB-4D3C-BC9E-96F7920555B5}"/>
    <dgm:cxn modelId="{BD921EC7-8813-4247-B512-FE80F466821F}" srcId="{3B3DB3DC-1A60-4A49-958D-3F15DDD7633B}" destId="{5D7F5109-2414-4DD1-AC53-1447C1F1CD07}" srcOrd="1" destOrd="0" parTransId="{58613014-3C74-4296-8212-3FAA1153A929}" sibTransId="{774A9C5A-0B5E-436A-BA3A-BDE7B5C89E11}"/>
    <dgm:cxn modelId="{39177F4C-1BA9-4842-9E21-4CE7D0BEDA8D}" type="presParOf" srcId="{17DC17E9-A764-45B2-ACBF-08DBE864F997}" destId="{D3459B2C-AEE1-413B-A354-C38B4FCB8A29}" srcOrd="0" destOrd="0" presId="urn:microsoft.com/office/officeart/2005/8/layout/default"/>
    <dgm:cxn modelId="{7BCB7100-ECBA-4512-8194-27D087ADC199}" type="presParOf" srcId="{17DC17E9-A764-45B2-ACBF-08DBE864F997}" destId="{53496C04-10B6-4A47-BF4F-D2A30E26CDF4}" srcOrd="1" destOrd="0" presId="urn:microsoft.com/office/officeart/2005/8/layout/default"/>
    <dgm:cxn modelId="{3684E62D-E48D-43BA-9E8B-16DE4199F334}" type="presParOf" srcId="{17DC17E9-A764-45B2-ACBF-08DBE864F997}" destId="{16D4470A-5D42-4DDE-BCF9-931A3792803C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67DA1C-7224-443C-865E-673B9B386A36}">
      <dsp:nvSpPr>
        <dsp:cNvPr id="0" name=""/>
        <dsp:cNvSpPr/>
      </dsp:nvSpPr>
      <dsp:spPr>
        <a:xfrm>
          <a:off x="0" y="317874"/>
          <a:ext cx="8298873" cy="37800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AEA7692-0B7B-4BEF-96CC-C8F049B4E1CE}">
      <dsp:nvSpPr>
        <dsp:cNvPr id="0" name=""/>
        <dsp:cNvSpPr/>
      </dsp:nvSpPr>
      <dsp:spPr>
        <a:xfrm>
          <a:off x="414943" y="96474"/>
          <a:ext cx="6860387" cy="4428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9574" tIns="0" rIns="21957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Introducció</a:t>
          </a:r>
          <a:endParaRPr lang="en-US" sz="1800" kern="1200" dirty="0"/>
        </a:p>
      </dsp:txBody>
      <dsp:txXfrm>
        <a:off x="436559" y="118090"/>
        <a:ext cx="6817155" cy="399568"/>
      </dsp:txXfrm>
    </dsp:sp>
    <dsp:sp modelId="{039E6810-73D2-4EEC-9CC4-681B2295CECD}">
      <dsp:nvSpPr>
        <dsp:cNvPr id="0" name=""/>
        <dsp:cNvSpPr/>
      </dsp:nvSpPr>
      <dsp:spPr>
        <a:xfrm>
          <a:off x="0" y="998274"/>
          <a:ext cx="8298873" cy="37800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1BE31BE-A38C-4A39-99CA-7C0885009BEC}">
      <dsp:nvSpPr>
        <dsp:cNvPr id="0" name=""/>
        <dsp:cNvSpPr/>
      </dsp:nvSpPr>
      <dsp:spPr>
        <a:xfrm>
          <a:off x="414943" y="776874"/>
          <a:ext cx="6860387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9574" tIns="0" rIns="21957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Objectiu</a:t>
          </a:r>
          <a:endParaRPr lang="en-US" sz="1800" kern="1200" dirty="0"/>
        </a:p>
      </dsp:txBody>
      <dsp:txXfrm>
        <a:off x="436559" y="798490"/>
        <a:ext cx="6817155" cy="399568"/>
      </dsp:txXfrm>
    </dsp:sp>
    <dsp:sp modelId="{CEF80A88-1F0E-4231-90B6-9D04B25C7222}">
      <dsp:nvSpPr>
        <dsp:cNvPr id="0" name=""/>
        <dsp:cNvSpPr/>
      </dsp:nvSpPr>
      <dsp:spPr>
        <a:xfrm>
          <a:off x="0" y="1678675"/>
          <a:ext cx="8298873" cy="37800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0DE241A-D3AB-404C-A04A-F04CE9B66CC7}">
      <dsp:nvSpPr>
        <dsp:cNvPr id="0" name=""/>
        <dsp:cNvSpPr/>
      </dsp:nvSpPr>
      <dsp:spPr>
        <a:xfrm>
          <a:off x="414943" y="1457274"/>
          <a:ext cx="6860387" cy="44280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4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9574" tIns="0" rIns="21957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Aspectes a tenir en compte</a:t>
          </a:r>
          <a:endParaRPr lang="en-US" sz="1800" kern="1200" dirty="0"/>
        </a:p>
      </dsp:txBody>
      <dsp:txXfrm>
        <a:off x="436559" y="1478890"/>
        <a:ext cx="6817155" cy="399568"/>
      </dsp:txXfrm>
    </dsp:sp>
    <dsp:sp modelId="{3BBF519E-67F4-4A1D-8D68-25AE4E50BBA4}">
      <dsp:nvSpPr>
        <dsp:cNvPr id="0" name=""/>
        <dsp:cNvSpPr/>
      </dsp:nvSpPr>
      <dsp:spPr>
        <a:xfrm>
          <a:off x="0" y="2359075"/>
          <a:ext cx="8298873" cy="37800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B207AE3-9821-4614-8A19-97F8FC928A80}">
      <dsp:nvSpPr>
        <dsp:cNvPr id="0" name=""/>
        <dsp:cNvSpPr/>
      </dsp:nvSpPr>
      <dsp:spPr>
        <a:xfrm>
          <a:off x="414943" y="2137675"/>
          <a:ext cx="6860387" cy="4428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9574" tIns="0" rIns="21957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Definició del problema</a:t>
          </a:r>
          <a:endParaRPr lang="en-US" sz="1800" kern="1200" dirty="0"/>
        </a:p>
      </dsp:txBody>
      <dsp:txXfrm>
        <a:off x="436559" y="2159291"/>
        <a:ext cx="6817155" cy="399568"/>
      </dsp:txXfrm>
    </dsp:sp>
    <dsp:sp modelId="{13562B3B-6583-4512-8F48-07FC71D163D9}">
      <dsp:nvSpPr>
        <dsp:cNvPr id="0" name=""/>
        <dsp:cNvSpPr/>
      </dsp:nvSpPr>
      <dsp:spPr>
        <a:xfrm>
          <a:off x="0" y="3039475"/>
          <a:ext cx="8298873" cy="37800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24796C4-BDE4-45BC-9598-A090E67467BB}">
      <dsp:nvSpPr>
        <dsp:cNvPr id="0" name=""/>
        <dsp:cNvSpPr/>
      </dsp:nvSpPr>
      <dsp:spPr>
        <a:xfrm>
          <a:off x="414943" y="2818075"/>
          <a:ext cx="6860387" cy="44280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6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9574" tIns="0" rIns="21957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Principals </a:t>
          </a:r>
          <a:r>
            <a:rPr lang="en-US" sz="1800" kern="1200" dirty="0" err="1"/>
            <a:t>referències</a:t>
          </a:r>
          <a:r>
            <a:rPr lang="en-US" sz="1800" kern="1200" dirty="0"/>
            <a:t> </a:t>
          </a:r>
          <a:r>
            <a:rPr lang="en-US" sz="1800" kern="1200" dirty="0" err="1"/>
            <a:t>bibliogràfiques</a:t>
          </a:r>
          <a:endParaRPr lang="en-US" sz="1800" kern="1200" dirty="0"/>
        </a:p>
      </dsp:txBody>
      <dsp:txXfrm>
        <a:off x="436559" y="2839691"/>
        <a:ext cx="6817155" cy="3995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B9A133-56F8-419B-A61C-1462251F91B5}">
      <dsp:nvSpPr>
        <dsp:cNvPr id="0" name=""/>
        <dsp:cNvSpPr/>
      </dsp:nvSpPr>
      <dsp:spPr>
        <a:xfrm>
          <a:off x="0" y="2027"/>
          <a:ext cx="7765256" cy="140779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5E7FB9-49B5-4BEC-90BB-3DD4F7980F35}">
      <dsp:nvSpPr>
        <dsp:cNvPr id="0" name=""/>
        <dsp:cNvSpPr/>
      </dsp:nvSpPr>
      <dsp:spPr>
        <a:xfrm>
          <a:off x="425858" y="318781"/>
          <a:ext cx="775045" cy="774288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F6E09E-F2DA-49A8-A5F5-4795A5044B52}">
      <dsp:nvSpPr>
        <dsp:cNvPr id="0" name=""/>
        <dsp:cNvSpPr/>
      </dsp:nvSpPr>
      <dsp:spPr>
        <a:xfrm>
          <a:off x="1626763" y="2027"/>
          <a:ext cx="6126093" cy="14091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138" tIns="149138" rIns="149138" bIns="149138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/>
            <a:t>Fer</a:t>
          </a:r>
          <a:r>
            <a:rPr lang="es-ES" sz="2400" kern="1200" dirty="0"/>
            <a:t> la </a:t>
          </a:r>
          <a:r>
            <a:rPr lang="es-ES" sz="2400" kern="1200" dirty="0" err="1"/>
            <a:t>distribució</a:t>
          </a:r>
          <a:r>
            <a:rPr lang="es-ES" sz="2400" kern="1200" dirty="0"/>
            <a:t> </a:t>
          </a:r>
          <a:r>
            <a:rPr lang="es-ES" sz="2400" kern="1200" dirty="0" err="1"/>
            <a:t>dels</a:t>
          </a:r>
          <a:r>
            <a:rPr lang="es-ES" sz="2400" kern="1200" dirty="0"/>
            <a:t> restaurants </a:t>
          </a:r>
          <a:r>
            <a:rPr lang="es-ES" sz="2400" kern="1200" dirty="0" err="1"/>
            <a:t>més</a:t>
          </a:r>
          <a:r>
            <a:rPr lang="es-ES" sz="2400" kern="1200" dirty="0"/>
            <a:t> cars a partir </a:t>
          </a:r>
          <a:r>
            <a:rPr lang="es-ES" sz="2400" kern="1200" dirty="0" err="1"/>
            <a:t>d'unes</a:t>
          </a:r>
          <a:r>
            <a:rPr lang="es-ES" sz="2400" kern="1200" dirty="0"/>
            <a:t> </a:t>
          </a:r>
          <a:r>
            <a:rPr lang="es-ES" sz="2400" kern="1200" dirty="0" err="1"/>
            <a:t>determinades</a:t>
          </a:r>
          <a:r>
            <a:rPr lang="es-ES" sz="2400" kern="1200" dirty="0"/>
            <a:t> </a:t>
          </a:r>
          <a:r>
            <a:rPr lang="es-ES" sz="2400" kern="1200" dirty="0" err="1"/>
            <a:t>zones</a:t>
          </a:r>
          <a:r>
            <a:rPr lang="es-ES" sz="2400" kern="1200" dirty="0"/>
            <a:t> </a:t>
          </a:r>
          <a:r>
            <a:rPr lang="es-ES" sz="2400" kern="1200" dirty="0" err="1"/>
            <a:t>remarcades</a:t>
          </a:r>
          <a:r>
            <a:rPr lang="es-ES" sz="2400" kern="1200" dirty="0"/>
            <a:t> per </a:t>
          </a:r>
          <a:r>
            <a:rPr lang="es-ES" sz="2400" kern="1200" dirty="0" err="1"/>
            <a:t>maximitzar</a:t>
          </a:r>
          <a:r>
            <a:rPr lang="es-ES" sz="2400" kern="1200" dirty="0"/>
            <a:t> </a:t>
          </a:r>
          <a:r>
            <a:rPr lang="es-ES" sz="2400" kern="1200" dirty="0" err="1"/>
            <a:t>els</a:t>
          </a:r>
          <a:r>
            <a:rPr lang="es-ES" sz="2400" kern="1200" dirty="0"/>
            <a:t> </a:t>
          </a:r>
          <a:r>
            <a:rPr lang="es-ES" sz="2400" kern="1200" dirty="0" err="1"/>
            <a:t>beneficis</a:t>
          </a:r>
          <a:r>
            <a:rPr lang="es-ES" sz="2400" kern="1200" dirty="0"/>
            <a:t> del </a:t>
          </a:r>
          <a:r>
            <a:rPr lang="es-ES" sz="2400" kern="1200" dirty="0" err="1"/>
            <a:t>parc</a:t>
          </a:r>
          <a:r>
            <a:rPr lang="es-ES" sz="2400" kern="1200" dirty="0"/>
            <a:t>. </a:t>
          </a:r>
          <a:endParaRPr lang="en-US" sz="2400" kern="1200" dirty="0"/>
        </a:p>
      </dsp:txBody>
      <dsp:txXfrm>
        <a:off x="1626763" y="2027"/>
        <a:ext cx="6126093" cy="1409173"/>
      </dsp:txXfrm>
    </dsp:sp>
    <dsp:sp modelId="{CE7940A0-859F-4CE7-93CB-D299F6F7B59E}">
      <dsp:nvSpPr>
        <dsp:cNvPr id="0" name=""/>
        <dsp:cNvSpPr/>
      </dsp:nvSpPr>
      <dsp:spPr>
        <a:xfrm>
          <a:off x="0" y="1636668"/>
          <a:ext cx="7765256" cy="140779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55F5C4-7318-45BA-A30F-0C9CED7EEEC4}">
      <dsp:nvSpPr>
        <dsp:cNvPr id="0" name=""/>
        <dsp:cNvSpPr/>
      </dsp:nvSpPr>
      <dsp:spPr>
        <a:xfrm>
          <a:off x="425858" y="1953423"/>
          <a:ext cx="775045" cy="7742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A7A88D-61AA-4B23-9465-C0A5C41C5E7F}">
      <dsp:nvSpPr>
        <dsp:cNvPr id="0" name=""/>
        <dsp:cNvSpPr/>
      </dsp:nvSpPr>
      <dsp:spPr>
        <a:xfrm>
          <a:off x="1626763" y="1636668"/>
          <a:ext cx="6126093" cy="14091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138" tIns="149138" rIns="149138" bIns="149138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/>
            <a:t>Aquestes</a:t>
          </a:r>
          <a:r>
            <a:rPr lang="es-ES" sz="2400" kern="1200" dirty="0"/>
            <a:t> </a:t>
          </a:r>
          <a:r>
            <a:rPr lang="es-ES" sz="2400" kern="1200" dirty="0" err="1"/>
            <a:t>zones</a:t>
          </a:r>
          <a:r>
            <a:rPr lang="es-ES" sz="2400" kern="1200" dirty="0"/>
            <a:t> les </a:t>
          </a:r>
          <a:r>
            <a:rPr lang="es-ES" sz="2400" kern="1200" dirty="0" err="1"/>
            <a:t>anomenarem</a:t>
          </a:r>
          <a:r>
            <a:rPr lang="es-ES" sz="2400" kern="1200" dirty="0"/>
            <a:t> </a:t>
          </a:r>
          <a:r>
            <a:rPr lang="es-ES" sz="2400" b="1" kern="1200" dirty="0" err="1"/>
            <a:t>candidates</a:t>
          </a:r>
          <a:r>
            <a:rPr lang="es-ES" sz="2400" kern="1200" dirty="0"/>
            <a:t>, i </a:t>
          </a:r>
          <a:r>
            <a:rPr lang="es-ES" sz="2400" kern="1200" dirty="0" err="1"/>
            <a:t>seran</a:t>
          </a:r>
          <a:r>
            <a:rPr lang="es-ES" sz="2400" kern="1200" dirty="0"/>
            <a:t> </a:t>
          </a:r>
          <a:r>
            <a:rPr lang="es-ES" sz="2400" kern="1200" dirty="0" err="1"/>
            <a:t>aquelles</a:t>
          </a:r>
          <a:r>
            <a:rPr lang="es-ES" sz="2400" kern="1200" dirty="0"/>
            <a:t> </a:t>
          </a:r>
          <a:r>
            <a:rPr lang="es-ES" sz="2400" kern="1200" dirty="0" err="1"/>
            <a:t>on</a:t>
          </a:r>
          <a:r>
            <a:rPr lang="es-ES" sz="2400" kern="1200" dirty="0"/>
            <a:t> es </a:t>
          </a:r>
          <a:r>
            <a:rPr lang="es-ES" sz="2400" kern="1200" dirty="0" err="1"/>
            <a:t>podran</a:t>
          </a:r>
          <a:r>
            <a:rPr lang="es-ES" sz="2400" kern="1200" dirty="0"/>
            <a:t> ubicar </a:t>
          </a:r>
          <a:r>
            <a:rPr lang="es-ES" sz="2400" kern="1200" dirty="0" err="1"/>
            <a:t>els</a:t>
          </a:r>
          <a:r>
            <a:rPr lang="es-ES" sz="2400" kern="1200" dirty="0"/>
            <a:t> restaurants.</a:t>
          </a:r>
          <a:endParaRPr lang="en-US" sz="2400" kern="1200" dirty="0"/>
        </a:p>
      </dsp:txBody>
      <dsp:txXfrm>
        <a:off x="1626763" y="1636668"/>
        <a:ext cx="6126093" cy="14091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D7A300-DDF5-4AFF-A7C4-A44B5C28BFE5}">
      <dsp:nvSpPr>
        <dsp:cNvPr id="0" name=""/>
        <dsp:cNvSpPr/>
      </dsp:nvSpPr>
      <dsp:spPr>
        <a:xfrm>
          <a:off x="2559987" y="527486"/>
          <a:ext cx="4088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8854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ca-ES" sz="500" kern="1200"/>
        </a:p>
      </dsp:txBody>
      <dsp:txXfrm>
        <a:off x="2753428" y="571008"/>
        <a:ext cx="21972" cy="4394"/>
      </dsp:txXfrm>
    </dsp:sp>
    <dsp:sp modelId="{AC6D76A3-0038-4A88-86C0-B0A6A3061C4E}">
      <dsp:nvSpPr>
        <dsp:cNvPr id="0" name=""/>
        <dsp:cNvSpPr/>
      </dsp:nvSpPr>
      <dsp:spPr>
        <a:xfrm>
          <a:off x="651116" y="4"/>
          <a:ext cx="1910671" cy="114640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None/>
          </a:pPr>
          <a:r>
            <a:rPr lang="ca-ES" sz="2000" kern="1200" dirty="0" err="1"/>
            <a:t>Pre</a:t>
          </a:r>
          <a:r>
            <a:rPr lang="ca-ES" sz="2000" kern="1200" dirty="0"/>
            <a:t>-processament de dades.</a:t>
          </a:r>
        </a:p>
      </dsp:txBody>
      <dsp:txXfrm>
        <a:off x="651116" y="4"/>
        <a:ext cx="1910671" cy="1146403"/>
      </dsp:txXfrm>
    </dsp:sp>
    <dsp:sp modelId="{A5156A9C-48DD-40B1-8118-2CC2938828E1}">
      <dsp:nvSpPr>
        <dsp:cNvPr id="0" name=""/>
        <dsp:cNvSpPr/>
      </dsp:nvSpPr>
      <dsp:spPr>
        <a:xfrm>
          <a:off x="4910114" y="527486"/>
          <a:ext cx="4088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8854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ca-ES" sz="500" kern="1200"/>
        </a:p>
      </dsp:txBody>
      <dsp:txXfrm>
        <a:off x="5103555" y="571008"/>
        <a:ext cx="21972" cy="4394"/>
      </dsp:txXfrm>
    </dsp:sp>
    <dsp:sp modelId="{C0C7B91B-6211-4D20-9DCA-F810032ED274}">
      <dsp:nvSpPr>
        <dsp:cNvPr id="0" name=""/>
        <dsp:cNvSpPr/>
      </dsp:nvSpPr>
      <dsp:spPr>
        <a:xfrm>
          <a:off x="3001242" y="4"/>
          <a:ext cx="1910671" cy="1146403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000" kern="1200"/>
            <a:t>Filtrat de dades.</a:t>
          </a:r>
        </a:p>
      </dsp:txBody>
      <dsp:txXfrm>
        <a:off x="3001242" y="4"/>
        <a:ext cx="1910671" cy="1146403"/>
      </dsp:txXfrm>
    </dsp:sp>
    <dsp:sp modelId="{C9D6B4E7-DD26-4B61-AF0C-3D4BB993D3B3}">
      <dsp:nvSpPr>
        <dsp:cNvPr id="0" name=""/>
        <dsp:cNvSpPr/>
      </dsp:nvSpPr>
      <dsp:spPr>
        <a:xfrm>
          <a:off x="1606452" y="1144607"/>
          <a:ext cx="4700252" cy="408854"/>
        </a:xfrm>
        <a:custGeom>
          <a:avLst/>
          <a:gdLst/>
          <a:ahLst/>
          <a:cxnLst/>
          <a:rect l="0" t="0" r="0" b="0"/>
          <a:pathLst>
            <a:path>
              <a:moveTo>
                <a:pt x="4700252" y="0"/>
              </a:moveTo>
              <a:lnTo>
                <a:pt x="4700252" y="221527"/>
              </a:lnTo>
              <a:lnTo>
                <a:pt x="0" y="221527"/>
              </a:lnTo>
              <a:lnTo>
                <a:pt x="0" y="408854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ca-ES" sz="500" kern="1200"/>
        </a:p>
      </dsp:txBody>
      <dsp:txXfrm>
        <a:off x="3838559" y="1346837"/>
        <a:ext cx="236037" cy="4394"/>
      </dsp:txXfrm>
    </dsp:sp>
    <dsp:sp modelId="{A77B1269-23B1-43F0-A987-C3C248667481}">
      <dsp:nvSpPr>
        <dsp:cNvPr id="0" name=""/>
        <dsp:cNvSpPr/>
      </dsp:nvSpPr>
      <dsp:spPr>
        <a:xfrm>
          <a:off x="5351369" y="4"/>
          <a:ext cx="1910671" cy="1146403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4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000" kern="1200" dirty="0"/>
            <a:t>Assignar un pes a cada atracció.</a:t>
          </a:r>
        </a:p>
      </dsp:txBody>
      <dsp:txXfrm>
        <a:off x="5351369" y="4"/>
        <a:ext cx="1910671" cy="1146403"/>
      </dsp:txXfrm>
    </dsp:sp>
    <dsp:sp modelId="{8A09328D-3333-4EEE-91E8-1D8F4BC37572}">
      <dsp:nvSpPr>
        <dsp:cNvPr id="0" name=""/>
        <dsp:cNvSpPr/>
      </dsp:nvSpPr>
      <dsp:spPr>
        <a:xfrm>
          <a:off x="2559987" y="2113343"/>
          <a:ext cx="4088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8854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ca-ES" sz="500" kern="1200"/>
        </a:p>
      </dsp:txBody>
      <dsp:txXfrm>
        <a:off x="2753428" y="2156866"/>
        <a:ext cx="21972" cy="4394"/>
      </dsp:txXfrm>
    </dsp:sp>
    <dsp:sp modelId="{17C91960-CD66-4D86-BF66-0DEA0F659B38}">
      <dsp:nvSpPr>
        <dsp:cNvPr id="0" name=""/>
        <dsp:cNvSpPr/>
      </dsp:nvSpPr>
      <dsp:spPr>
        <a:xfrm>
          <a:off x="651116" y="1585862"/>
          <a:ext cx="1910671" cy="114640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000" kern="1200" dirty="0"/>
            <a:t>Dividir el mapa en àrees. </a:t>
          </a:r>
        </a:p>
      </dsp:txBody>
      <dsp:txXfrm>
        <a:off x="651116" y="1585862"/>
        <a:ext cx="1910671" cy="1146403"/>
      </dsp:txXfrm>
    </dsp:sp>
    <dsp:sp modelId="{DA8CFFA7-2EC0-4F20-A02F-3C953777D5F2}">
      <dsp:nvSpPr>
        <dsp:cNvPr id="0" name=""/>
        <dsp:cNvSpPr/>
      </dsp:nvSpPr>
      <dsp:spPr>
        <a:xfrm>
          <a:off x="4910114" y="2113343"/>
          <a:ext cx="40885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08854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ca-ES" sz="500" kern="1200"/>
        </a:p>
      </dsp:txBody>
      <dsp:txXfrm>
        <a:off x="5103555" y="2156866"/>
        <a:ext cx="21972" cy="4394"/>
      </dsp:txXfrm>
    </dsp:sp>
    <dsp:sp modelId="{346EB968-99D7-4B5C-95F6-BCE3E5C3FE1C}">
      <dsp:nvSpPr>
        <dsp:cNvPr id="0" name=""/>
        <dsp:cNvSpPr/>
      </dsp:nvSpPr>
      <dsp:spPr>
        <a:xfrm>
          <a:off x="3001242" y="1585862"/>
          <a:ext cx="1910671" cy="1146403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6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000" kern="1200"/>
            <a:t>Definir les zones candidates.</a:t>
          </a:r>
        </a:p>
      </dsp:txBody>
      <dsp:txXfrm>
        <a:off x="3001242" y="1585862"/>
        <a:ext cx="1910671" cy="1146403"/>
      </dsp:txXfrm>
    </dsp:sp>
    <dsp:sp modelId="{6BCC8E97-2BA4-4CEC-B0B7-600FD34862BE}">
      <dsp:nvSpPr>
        <dsp:cNvPr id="0" name=""/>
        <dsp:cNvSpPr/>
      </dsp:nvSpPr>
      <dsp:spPr>
        <a:xfrm>
          <a:off x="5351369" y="1585862"/>
          <a:ext cx="1910671" cy="1146403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000" kern="1200"/>
            <a:t>Ubicar els restaurants.</a:t>
          </a:r>
          <a:endParaRPr lang="en" sz="2000" kern="1200"/>
        </a:p>
      </dsp:txBody>
      <dsp:txXfrm>
        <a:off x="5351369" y="1585862"/>
        <a:ext cx="1910671" cy="114640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75B984-46A9-4052-9CE6-8DC9CDFE8D1E}">
      <dsp:nvSpPr>
        <dsp:cNvPr id="0" name=""/>
        <dsp:cNvSpPr/>
      </dsp:nvSpPr>
      <dsp:spPr>
        <a:xfrm>
          <a:off x="277226" y="0"/>
          <a:ext cx="4992601" cy="4419600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71199AA-2E99-4896-AA65-F01D2A9A41FD}">
      <dsp:nvSpPr>
        <dsp:cNvPr id="0" name=""/>
        <dsp:cNvSpPr/>
      </dsp:nvSpPr>
      <dsp:spPr>
        <a:xfrm>
          <a:off x="569419" y="287274"/>
          <a:ext cx="2090223" cy="1767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/>
            <a:t>Convertir </a:t>
          </a:r>
          <a:r>
            <a:rPr lang="es-ES" sz="2000" kern="1200" dirty="0" err="1"/>
            <a:t>els</a:t>
          </a:r>
          <a:r>
            <a:rPr lang="es-ES" sz="2000" kern="1200" dirty="0"/>
            <a:t> </a:t>
          </a:r>
          <a:r>
            <a:rPr lang="es-ES" sz="2000" kern="1200" dirty="0" err="1"/>
            <a:t>punts</a:t>
          </a:r>
          <a:r>
            <a:rPr lang="es-ES" sz="2000" kern="1200" dirty="0"/>
            <a:t> (</a:t>
          </a:r>
          <a:r>
            <a:rPr lang="es-ES" sz="2000" kern="1200" dirty="0" err="1"/>
            <a:t>latitiud</a:t>
          </a:r>
          <a:r>
            <a:rPr lang="es-ES" sz="2000" kern="1200" dirty="0"/>
            <a:t>, longitud) a (</a:t>
          </a:r>
          <a:r>
            <a:rPr lang="es-ES" sz="2000" kern="1200" dirty="0" err="1"/>
            <a:t>x,y</a:t>
          </a:r>
          <a:r>
            <a:rPr lang="es-ES" sz="2000" kern="1200" dirty="0"/>
            <a:t>) que delimiten el mapa.</a:t>
          </a:r>
          <a:endParaRPr lang="en-US" sz="2000" kern="1200" dirty="0"/>
        </a:p>
      </dsp:txBody>
      <dsp:txXfrm>
        <a:off x="655718" y="373573"/>
        <a:ext cx="1917625" cy="1595242"/>
      </dsp:txXfrm>
    </dsp:sp>
    <dsp:sp modelId="{03C03225-BF6F-4E05-BAE6-A13C40FA6200}">
      <dsp:nvSpPr>
        <dsp:cNvPr id="0" name=""/>
        <dsp:cNvSpPr/>
      </dsp:nvSpPr>
      <dsp:spPr>
        <a:xfrm>
          <a:off x="2887411" y="287274"/>
          <a:ext cx="2090223" cy="1767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000" kern="1200" dirty="0"/>
            <a:t>Convertir els punts dels pivots i comprovar que estiguin dintre del mapa.</a:t>
          </a:r>
          <a:endParaRPr lang="en-US" sz="2000" kern="1200" dirty="0"/>
        </a:p>
      </dsp:txBody>
      <dsp:txXfrm>
        <a:off x="2973710" y="373573"/>
        <a:ext cx="1917625" cy="1595242"/>
      </dsp:txXfrm>
    </dsp:sp>
    <dsp:sp modelId="{B5703111-6070-425A-B0CC-972ED7ABCC9D}">
      <dsp:nvSpPr>
        <dsp:cNvPr id="0" name=""/>
        <dsp:cNvSpPr/>
      </dsp:nvSpPr>
      <dsp:spPr>
        <a:xfrm>
          <a:off x="569419" y="2364486"/>
          <a:ext cx="2090223" cy="1767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4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Convertir els punts i les </a:t>
          </a:r>
          <a:r>
            <a:rPr lang="fr-FR" sz="2000" kern="1200" dirty="0" err="1"/>
            <a:t>arestes</a:t>
          </a:r>
          <a:r>
            <a:rPr lang="fr-FR" sz="2000" kern="1200" dirty="0"/>
            <a:t> de les zones </a:t>
          </a:r>
          <a:r>
            <a:rPr lang="fr-FR" sz="2000" kern="1200" dirty="0" err="1"/>
            <a:t>prohibides</a:t>
          </a:r>
          <a:r>
            <a:rPr lang="fr-FR" sz="2000" kern="1200" dirty="0"/>
            <a:t>.</a:t>
          </a:r>
          <a:endParaRPr lang="en-US" sz="2000" kern="1200" dirty="0"/>
        </a:p>
      </dsp:txBody>
      <dsp:txXfrm>
        <a:off x="655718" y="2450785"/>
        <a:ext cx="1917625" cy="1595242"/>
      </dsp:txXfrm>
    </dsp:sp>
    <dsp:sp modelId="{14BFD837-E7EA-4242-8AD7-50522615F0E4}">
      <dsp:nvSpPr>
        <dsp:cNvPr id="0" name=""/>
        <dsp:cNvSpPr/>
      </dsp:nvSpPr>
      <dsp:spPr>
        <a:xfrm>
          <a:off x="2887411" y="2364486"/>
          <a:ext cx="2090223" cy="1767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Convertir els punts de les </a:t>
          </a:r>
          <a:r>
            <a:rPr lang="fr-FR" sz="2000" kern="1200" dirty="0" err="1"/>
            <a:t>persones</a:t>
          </a:r>
          <a:r>
            <a:rPr lang="fr-FR" sz="2000" kern="1200" dirty="0"/>
            <a:t>.</a:t>
          </a:r>
          <a:endParaRPr lang="en-US" sz="2000" kern="1200" dirty="0"/>
        </a:p>
      </dsp:txBody>
      <dsp:txXfrm>
        <a:off x="2973710" y="2450785"/>
        <a:ext cx="1917625" cy="159524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8DEBF2-2017-4584-8FEF-8F5A1A2126E2}">
      <dsp:nvSpPr>
        <dsp:cNvPr id="0" name=""/>
        <dsp:cNvSpPr/>
      </dsp:nvSpPr>
      <dsp:spPr>
        <a:xfrm>
          <a:off x="201221" y="0"/>
          <a:ext cx="2006736" cy="115286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pt-BR" sz="2000" kern="1200" dirty="0"/>
            <a:t>Esmorzar: 9h-10h</a:t>
          </a:r>
          <a:endParaRPr lang="es-ES" sz="2000" kern="1200" dirty="0"/>
        </a:p>
      </dsp:txBody>
      <dsp:txXfrm>
        <a:off x="201221" y="0"/>
        <a:ext cx="2006736" cy="1152866"/>
      </dsp:txXfrm>
    </dsp:sp>
    <dsp:sp modelId="{8BB61C19-DAF6-4C18-8C88-42CF7B07DD52}">
      <dsp:nvSpPr>
        <dsp:cNvPr id="0" name=""/>
        <dsp:cNvSpPr/>
      </dsp:nvSpPr>
      <dsp:spPr>
        <a:xfrm>
          <a:off x="2400102" y="0"/>
          <a:ext cx="2006736" cy="1152866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/>
            <a:t>Dinar: 12h-14h</a:t>
          </a:r>
        </a:p>
      </dsp:txBody>
      <dsp:txXfrm>
        <a:off x="2400102" y="0"/>
        <a:ext cx="2006736" cy="1152866"/>
      </dsp:txXfrm>
    </dsp:sp>
    <dsp:sp modelId="{134E0501-5A08-4DB5-8AC3-12308AD9DF3A}">
      <dsp:nvSpPr>
        <dsp:cNvPr id="0" name=""/>
        <dsp:cNvSpPr/>
      </dsp:nvSpPr>
      <dsp:spPr>
        <a:xfrm>
          <a:off x="201221" y="1345005"/>
          <a:ext cx="2006736" cy="1152866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4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/>
            <a:t>Brenar: 17h-18h</a:t>
          </a:r>
          <a:endParaRPr lang="pt-BR" sz="2000" kern="1200" dirty="0"/>
        </a:p>
      </dsp:txBody>
      <dsp:txXfrm>
        <a:off x="201221" y="1345005"/>
        <a:ext cx="2006736" cy="1152866"/>
      </dsp:txXfrm>
    </dsp:sp>
    <dsp:sp modelId="{26D60542-3CED-44F8-AFAE-D00D26122510}">
      <dsp:nvSpPr>
        <dsp:cNvPr id="0" name=""/>
        <dsp:cNvSpPr/>
      </dsp:nvSpPr>
      <dsp:spPr>
        <a:xfrm>
          <a:off x="2400102" y="1345005"/>
          <a:ext cx="2006736" cy="115286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/>
            <a:t>Sopar: 20h-22h</a:t>
          </a:r>
          <a:endParaRPr lang="pt-BR" sz="2000" kern="1200" dirty="0"/>
        </a:p>
      </dsp:txBody>
      <dsp:txXfrm>
        <a:off x="2400102" y="1345005"/>
        <a:ext cx="2006736" cy="11528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459B2C-AEE1-413B-A354-C38B4FCB8A29}">
      <dsp:nvSpPr>
        <dsp:cNvPr id="0" name=""/>
        <dsp:cNvSpPr/>
      </dsp:nvSpPr>
      <dsp:spPr>
        <a:xfrm>
          <a:off x="432" y="20049"/>
          <a:ext cx="1687828" cy="101269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El </a:t>
          </a:r>
          <a:r>
            <a:rPr lang="es-ES" sz="2500" kern="1200" dirty="0" err="1"/>
            <a:t>més</a:t>
          </a:r>
          <a:r>
            <a:rPr lang="es-ES" sz="2500" kern="1200" dirty="0"/>
            <a:t> </a:t>
          </a:r>
          <a:r>
            <a:rPr lang="es-ES" sz="2500" kern="1200" dirty="0" err="1"/>
            <a:t>proper</a:t>
          </a:r>
          <a:endParaRPr lang="ca-ES" sz="2500" kern="1200" dirty="0"/>
        </a:p>
      </dsp:txBody>
      <dsp:txXfrm>
        <a:off x="432" y="20049"/>
        <a:ext cx="1687828" cy="1012697"/>
      </dsp:txXfrm>
    </dsp:sp>
    <dsp:sp modelId="{16D4470A-5D42-4DDE-BCF9-931A3792803C}">
      <dsp:nvSpPr>
        <dsp:cNvPr id="0" name=""/>
        <dsp:cNvSpPr/>
      </dsp:nvSpPr>
      <dsp:spPr>
        <a:xfrm>
          <a:off x="1857044" y="20049"/>
          <a:ext cx="1687828" cy="101269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El </a:t>
          </a:r>
          <a:r>
            <a:rPr lang="es-ES" sz="2500" kern="1200" dirty="0" err="1"/>
            <a:t>segon</a:t>
          </a:r>
          <a:r>
            <a:rPr lang="es-ES" sz="2500" kern="1200" dirty="0"/>
            <a:t> </a:t>
          </a:r>
          <a:r>
            <a:rPr lang="es-ES" sz="2500" kern="1200" dirty="0" err="1"/>
            <a:t>més</a:t>
          </a:r>
          <a:r>
            <a:rPr lang="es-ES" sz="2500" kern="1200" dirty="0"/>
            <a:t> </a:t>
          </a:r>
          <a:r>
            <a:rPr lang="es-ES" sz="2500" kern="1200" dirty="0" err="1"/>
            <a:t>proper</a:t>
          </a:r>
          <a:endParaRPr lang="ca-ES" sz="2500" kern="1200" dirty="0"/>
        </a:p>
      </dsp:txBody>
      <dsp:txXfrm>
        <a:off x="1857044" y="20049"/>
        <a:ext cx="1687828" cy="10126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2.jp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Oscar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936964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9305164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80037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5952548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5815357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9966048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0215825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44a7df4c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44a7df4c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Oscar</a:t>
            </a:r>
          </a:p>
          <a:p>
            <a:pPr marL="158750" indent="0">
              <a:buNone/>
            </a:pP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la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següent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Figura 7 es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veure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mapa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pesos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totals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per a cada una de les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atraccions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07608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44a7df4c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44a7df4c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Oscar</a:t>
            </a:r>
          </a:p>
          <a:p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la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següent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Figura 7 es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veure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 el mapa la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proporcio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pesos per a cada una de les </a:t>
            </a:r>
            <a:r>
              <a:rPr lang="ca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atraccions.</a:t>
            </a:r>
            <a:endParaRPr lang="es-ES" sz="11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42331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693586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44a7df4c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44a7df4c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Oscar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8135971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41793342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381675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1294396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8082178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3215469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0441233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</a:p>
          <a:p>
            <a:r>
              <a:rPr lang="es-ES" dirty="0"/>
              <a:t>Posar números </a:t>
            </a:r>
            <a:r>
              <a:rPr lang="es-ES" dirty="0" err="1"/>
              <a:t>als</a:t>
            </a:r>
            <a:r>
              <a:rPr lang="es-ES" dirty="0"/>
              <a:t> </a:t>
            </a:r>
            <a:r>
              <a:rPr lang="es-ES" dirty="0" err="1"/>
              <a:t>colors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2485285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0340227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Meriem</a:t>
            </a:r>
          </a:p>
          <a:p>
            <a:r>
              <a:rPr lang="fr-FR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Mapa</a:t>
            </a:r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d'</a:t>
            </a:r>
            <a:r>
              <a:rPr lang="fr-FR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atraccions</a:t>
            </a:r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les </a:t>
            </a:r>
            <a:r>
              <a:rPr lang="fr-FR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ubicacions</a:t>
            </a:r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dels</a:t>
            </a:r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restaurants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023610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44a7df4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44a7df4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Oscar</a:t>
            </a: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44a7df4c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44a7df4c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Meriem</a:t>
            </a:r>
            <a:endParaRPr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44a7df4c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44a7df4c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Meriem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6486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44a7df4c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44a7df4c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Oscar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44a7df4c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44a7df4c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Oscar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44a7df4c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44a7df4c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Meriem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5556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44a7df4c7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44a7df4c7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Meriem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44a7df4c7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44a7df4c7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Oscar</a:t>
            </a:r>
            <a:endParaRPr lang="ca-ES" sz="11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lang="ca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 zona prohibida s'entén l'àrea que cobreixen les atraccions, així com els obstacles típics que es poden trobar en un parc d'atraccions.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660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535938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6452" y="841772"/>
            <a:ext cx="6751097" cy="179070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6452" y="2701528"/>
            <a:ext cx="6751097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985015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3217030"/>
            <a:ext cx="7775673" cy="614516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465991"/>
            <a:ext cx="7775673" cy="2534801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74499" cy="511854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2317266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25686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3153615"/>
            <a:ext cx="7765321" cy="119414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333381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2010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3153616"/>
            <a:ext cx="7765322" cy="11897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1" name="TextBox 10"/>
          <p:cNvSpPr txBox="1"/>
          <p:nvPr/>
        </p:nvSpPr>
        <p:spPr>
          <a:xfrm>
            <a:off x="627459" y="55143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93467" y="222907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763811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1595207"/>
            <a:ext cx="7766495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487917"/>
            <a:ext cx="7765322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0195092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457201"/>
            <a:ext cx="7765322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66240"/>
            <a:ext cx="2474217" cy="61747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183718"/>
            <a:ext cx="2474217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1566240"/>
            <a:ext cx="2473919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183718"/>
            <a:ext cx="2474866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566240"/>
            <a:ext cx="2468408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183718"/>
            <a:ext cx="2468408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414034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146924"/>
            <a:ext cx="247421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1724240"/>
            <a:ext cx="2205038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3579121"/>
            <a:ext cx="2474216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146924"/>
            <a:ext cx="247423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1724240"/>
            <a:ext cx="2197894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79120"/>
            <a:ext cx="2475252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146924"/>
            <a:ext cx="2467425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1724240"/>
            <a:ext cx="2199085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3579121"/>
            <a:ext cx="2470694" cy="76427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279998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875184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0"/>
            <a:ext cx="1906993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457200"/>
            <a:ext cx="5744029" cy="38862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0870668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/>
            </a:lvl1pPr>
            <a:lvl2pPr marL="914400" lvl="1" indent="-317500" algn="just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15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878574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492920"/>
            <a:ext cx="7300134" cy="2139553"/>
          </a:xfrm>
        </p:spPr>
        <p:txBody>
          <a:bodyPr anchor="b">
            <a:normAutofit/>
          </a:bodyPr>
          <a:lstStyle>
            <a:lvl1pPr>
              <a:defRPr sz="25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2701529"/>
            <a:ext cx="7300134" cy="112514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3178180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1566240"/>
            <a:ext cx="3829503" cy="277716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1566240"/>
            <a:ext cx="3820616" cy="277716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1436811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1"/>
            <a:ext cx="7765321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354" y="1566240"/>
            <a:ext cx="3659399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184174"/>
            <a:ext cx="3830406" cy="21592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1502" y="1566240"/>
            <a:ext cx="3649166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84174"/>
            <a:ext cx="3821518" cy="21592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7680635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5993668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2539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2949178" cy="1771650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457200"/>
            <a:ext cx="4642119" cy="38862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228850"/>
            <a:ext cx="2949178" cy="2114549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1067397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4447330" cy="177165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3" y="569161"/>
            <a:ext cx="2441517" cy="3662279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2228850"/>
            <a:ext cx="4451213" cy="211455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2332356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842253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gi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zmodo.com/how-i-let-disney-track-my-every-move-1792875386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://www.gbv.de/dms/ilmenau/toc/119618044.PDF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3C681A1-6F90-48D5-BC84-D2B43450D4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641" b="2"/>
          <a:stretch/>
        </p:blipFill>
        <p:spPr>
          <a:xfrm>
            <a:off x="20" y="1522"/>
            <a:ext cx="9143980" cy="5141978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22"/>
            <a:ext cx="9144000" cy="51435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3AD607F-EB9A-4FA7-AA7B-48CD54DA1CDC}"/>
              </a:ext>
            </a:extLst>
          </p:cNvPr>
          <p:cNvSpPr/>
          <p:nvPr/>
        </p:nvSpPr>
        <p:spPr>
          <a:xfrm>
            <a:off x="839627" y="824919"/>
            <a:ext cx="7456752" cy="372381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9" name="Google Shape;54;p13">
            <a:extLst>
              <a:ext uri="{FF2B5EF4-FFF2-40B4-BE49-F238E27FC236}">
                <a16:creationId xmlns:a16="http://schemas.microsoft.com/office/drawing/2014/main" id="{DCDC9FA6-6B15-4392-9D95-CBFDFD45901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89339" y="1373941"/>
            <a:ext cx="7765321" cy="822004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Posicionament de restaurants</a:t>
            </a:r>
            <a:endParaRPr lang="es-ES" sz="3200" dirty="0"/>
          </a:p>
        </p:txBody>
      </p:sp>
      <p:sp>
        <p:nvSpPr>
          <p:cNvPr id="50" name="Google Shape;55;p13">
            <a:extLst>
              <a:ext uri="{FF2B5EF4-FFF2-40B4-BE49-F238E27FC236}">
                <a16:creationId xmlns:a16="http://schemas.microsoft.com/office/drawing/2014/main" id="{55C453C2-C61B-442B-B57E-11CDA98B950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85342" y="2405453"/>
            <a:ext cx="7765321" cy="1825872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2400" dirty="0"/>
              <a:t>Processament de dades espaials</a:t>
            </a:r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" sz="1400" dirty="0"/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2000" dirty="0"/>
              <a:t>O</a:t>
            </a:r>
            <a:r>
              <a:rPr lang="es-ES" sz="2000" dirty="0" err="1"/>
              <a:t>scar</a:t>
            </a:r>
            <a:r>
              <a:rPr lang="es-ES" sz="2000" dirty="0"/>
              <a:t> Galera i Alfaro</a:t>
            </a:r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/>
              <a:t>Meriem Abjil Bajja</a:t>
            </a:r>
            <a:endParaRPr lang="en" sz="2000" dirty="0"/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" sz="900" dirty="0"/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a-ES" sz="2800" dirty="0" err="1"/>
              <a:t>Pre</a:t>
            </a:r>
            <a:r>
              <a:rPr lang="ca-ES" sz="2800" dirty="0"/>
              <a:t>-processament de dades</a:t>
            </a:r>
            <a:br>
              <a:rPr lang="ca-ES" sz="2800" dirty="0"/>
            </a:b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ca-ES" sz="2200" dirty="0"/>
              <a:t>Pel caràcter del problema i per evitar errors, realitzarem un </a:t>
            </a:r>
            <a:r>
              <a:rPr lang="ca-ES" sz="2200" dirty="0" err="1"/>
              <a:t>pre</a:t>
            </a:r>
            <a:r>
              <a:rPr lang="ca-ES" sz="2200" dirty="0"/>
              <a:t>-processament amb els punts recollits, de tal manera que, només considerarem els punts que:</a:t>
            </a:r>
          </a:p>
          <a:p>
            <a:pPr marL="114300" indent="0">
              <a:buNone/>
            </a:pPr>
            <a:endParaRPr lang="ca-ES" sz="22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" sz="2150" dirty="0"/>
              <a:t>S’han recollit dins d’un conjunt de franges horàries que considerarem de interés pels visitants alhora de buscar un restaurant per anar a menjar. </a:t>
            </a:r>
            <a:endParaRPr lang="ca-ES" sz="1950" dirty="0"/>
          </a:p>
          <a:p>
            <a:endParaRPr lang="ca-ES" sz="1800" dirty="0"/>
          </a:p>
        </p:txBody>
      </p:sp>
    </p:spTree>
    <p:extLst>
      <p:ext uri="{BB962C8B-B14F-4D97-AF65-F5344CB8AC3E}">
        <p14:creationId xmlns:p14="http://schemas.microsoft.com/office/powerpoint/2010/main" val="3568886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a-ES" sz="2800" dirty="0" err="1"/>
              <a:t>Pre</a:t>
            </a:r>
            <a:r>
              <a:rPr lang="ca-ES" sz="2800" dirty="0"/>
              <a:t>-processament de dades</a:t>
            </a:r>
            <a:br>
              <a:rPr lang="ca-ES" sz="2800" dirty="0"/>
            </a:b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305" y="1161145"/>
            <a:ext cx="6986337" cy="572700"/>
          </a:xfrm>
        </p:spPr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fr-FR" sz="2400" dirty="0"/>
              <a:t>El </a:t>
            </a:r>
            <a:r>
              <a:rPr lang="fr-FR" sz="2400" dirty="0" err="1"/>
              <a:t>llistat</a:t>
            </a:r>
            <a:r>
              <a:rPr lang="fr-FR" sz="2400" dirty="0"/>
              <a:t> de franges </a:t>
            </a:r>
            <a:r>
              <a:rPr lang="fr-FR" sz="2400" dirty="0" err="1"/>
              <a:t>horàries</a:t>
            </a:r>
            <a:r>
              <a:rPr lang="fr-FR" sz="2400" dirty="0"/>
              <a:t> per les </a:t>
            </a:r>
            <a:r>
              <a:rPr lang="fr-FR" sz="2400" dirty="0" err="1"/>
              <a:t>dades</a:t>
            </a:r>
            <a:r>
              <a:rPr lang="fr-FR" sz="2400" dirty="0"/>
              <a:t> a </a:t>
            </a:r>
            <a:r>
              <a:rPr lang="fr-FR" sz="2400" dirty="0" err="1"/>
              <a:t>considerar</a:t>
            </a:r>
            <a:r>
              <a:rPr lang="fr-FR" sz="2400" dirty="0"/>
              <a:t> </a:t>
            </a:r>
            <a:r>
              <a:rPr lang="fr-FR" sz="2400" dirty="0" err="1"/>
              <a:t>és</a:t>
            </a:r>
            <a:r>
              <a:rPr lang="fr-FR" sz="2400" dirty="0"/>
              <a:t>:</a:t>
            </a:r>
          </a:p>
          <a:p>
            <a:pPr lvl="1"/>
            <a:endParaRPr lang="ca-ES" sz="2000" dirty="0"/>
          </a:p>
          <a:p>
            <a:endParaRPr lang="ca-ES" sz="20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72D8E08-6181-4C8A-8A98-97F3E2037B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3320386"/>
              </p:ext>
            </p:extLst>
          </p:nvPr>
        </p:nvGraphicFramePr>
        <p:xfrm>
          <a:off x="2302613" y="2112817"/>
          <a:ext cx="4538773" cy="2500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5499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Filtrat de dades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400" dirty="0"/>
              <a:t>Es </a:t>
            </a:r>
            <a:r>
              <a:rPr lang="es-ES" sz="2400" dirty="0" err="1"/>
              <a:t>vol</a:t>
            </a:r>
            <a:r>
              <a:rPr lang="es-ES" sz="2400" dirty="0"/>
              <a:t> </a:t>
            </a:r>
            <a:r>
              <a:rPr lang="es-ES" sz="2400" b="1" dirty="0"/>
              <a:t>fi</a:t>
            </a:r>
            <a:r>
              <a:rPr lang="ca-ES" sz="2400" b="1" dirty="0" err="1"/>
              <a:t>ltrar</a:t>
            </a:r>
            <a:r>
              <a:rPr lang="ca-ES" sz="2400" b="1" dirty="0"/>
              <a:t> els punts de les persones situades en àrees prohibides.</a:t>
            </a:r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ca-ES" sz="2400" dirty="0"/>
              <a:t>Per fer-ho:</a:t>
            </a:r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endParaRPr lang="ca-ES" sz="800" dirty="0"/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ca-ES" sz="1950" dirty="0"/>
              <a:t>Es crearà una estructura </a:t>
            </a:r>
            <a:r>
              <a:rPr lang="ca-ES" sz="1950" i="1" dirty="0"/>
              <a:t>PM </a:t>
            </a:r>
            <a:r>
              <a:rPr lang="ca-ES" sz="1950" i="1" dirty="0" err="1"/>
              <a:t>QuadTree</a:t>
            </a:r>
            <a:r>
              <a:rPr lang="ca-ES" sz="1950" dirty="0"/>
              <a:t> a partir dels polígons que regeixen els </a:t>
            </a:r>
            <a:r>
              <a:rPr lang="ca-ES" sz="1950" b="1" dirty="0"/>
              <a:t>obstacles</a:t>
            </a:r>
            <a:r>
              <a:rPr lang="ca-ES" sz="1950" dirty="0"/>
              <a:t> i que s'usarà per </a:t>
            </a:r>
            <a:r>
              <a:rPr lang="ca-ES" sz="1950" b="1" dirty="0"/>
              <a:t>eliminar tots aquells punts que es trobin a dins</a:t>
            </a:r>
            <a:r>
              <a:rPr lang="ca-ES" sz="1950" dirty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ca-ES" sz="1950" dirty="0"/>
              <a:t>Cost: </a:t>
            </a:r>
            <a:r>
              <a:rPr lang="ca-ES" sz="1950" b="1" dirty="0"/>
              <a:t>O(n </a:t>
            </a:r>
            <a:r>
              <a:rPr lang="ca-ES" sz="1950" b="1" dirty="0" err="1"/>
              <a:t>log</a:t>
            </a:r>
            <a:r>
              <a:rPr lang="ca-ES" sz="1950" b="1" dirty="0"/>
              <a:t> m)</a:t>
            </a:r>
            <a:r>
              <a:rPr lang="ca-ES" sz="1950" dirty="0"/>
              <a:t> on </a:t>
            </a:r>
            <a:r>
              <a:rPr lang="ca-ES" sz="1950" b="1" i="1" dirty="0"/>
              <a:t>n</a:t>
            </a:r>
            <a:r>
              <a:rPr lang="ca-ES" sz="1950" dirty="0"/>
              <a:t> el nombre de punts i </a:t>
            </a:r>
            <a:r>
              <a:rPr lang="ca-ES" sz="1950" b="1" i="1" dirty="0"/>
              <a:t>m</a:t>
            </a:r>
            <a:r>
              <a:rPr lang="ca-ES" sz="1950" dirty="0"/>
              <a:t> és el nombre de nodes de l’arbre</a:t>
            </a:r>
            <a:endParaRPr lang="ca-ES" sz="1750" dirty="0"/>
          </a:p>
        </p:txBody>
      </p:sp>
    </p:spTree>
    <p:extLst>
      <p:ext uri="{BB962C8B-B14F-4D97-AF65-F5344CB8AC3E}">
        <p14:creationId xmlns:p14="http://schemas.microsoft.com/office/powerpoint/2010/main" val="794704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/>
          <a:lstStyle/>
          <a:p>
            <a:r>
              <a:rPr lang="ca-ES"/>
              <a:t>Filtrat de dades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778864"/>
          </a:xfrm>
        </p:spPr>
        <p:txBody>
          <a:bodyPr>
            <a:normAutofit/>
          </a:bodyPr>
          <a:lstStyle/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400" dirty="0"/>
              <a:t>Un </a:t>
            </a:r>
            <a:r>
              <a:rPr lang="es-ES" sz="2400" dirty="0" err="1"/>
              <a:t>cop</a:t>
            </a:r>
            <a:r>
              <a:rPr lang="es-ES" sz="2400" dirty="0"/>
              <a:t> es té creada </a:t>
            </a:r>
            <a:r>
              <a:rPr lang="es-ES" sz="2400" dirty="0" err="1"/>
              <a:t>l'estructura</a:t>
            </a:r>
            <a:r>
              <a:rPr lang="es-ES" sz="2400" dirty="0"/>
              <a:t>, </a:t>
            </a:r>
            <a:r>
              <a:rPr lang="es-ES" sz="2400" dirty="0" err="1"/>
              <a:t>s'avaluarà</a:t>
            </a:r>
            <a:r>
              <a:rPr lang="es-ES" sz="2400" dirty="0"/>
              <a:t> cada un </a:t>
            </a:r>
            <a:r>
              <a:rPr lang="es-ES" sz="2400" dirty="0" err="1"/>
              <a:t>dels</a:t>
            </a:r>
            <a:r>
              <a:rPr lang="es-ES" sz="2400" dirty="0"/>
              <a:t> </a:t>
            </a:r>
            <a:r>
              <a:rPr lang="es-ES" sz="2400" dirty="0" err="1"/>
              <a:t>punts</a:t>
            </a:r>
            <a:r>
              <a:rPr lang="es-ES" sz="2400" dirty="0"/>
              <a:t> per </a:t>
            </a:r>
            <a:r>
              <a:rPr lang="es-ES" sz="2400" dirty="0" err="1"/>
              <a:t>veure</a:t>
            </a:r>
            <a:r>
              <a:rPr lang="es-ES" sz="2400" dirty="0"/>
              <a:t> en quina </a:t>
            </a:r>
            <a:r>
              <a:rPr lang="es-ES" sz="2400" dirty="0" err="1"/>
              <a:t>regió</a:t>
            </a:r>
            <a:r>
              <a:rPr lang="es-ES" sz="2400" dirty="0"/>
              <a:t> </a:t>
            </a:r>
            <a:r>
              <a:rPr lang="es-ES" sz="2400" dirty="0" err="1"/>
              <a:t>està</a:t>
            </a:r>
            <a:r>
              <a:rPr lang="es-ES" sz="2400" dirty="0"/>
              <a:t>.</a:t>
            </a:r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endParaRPr lang="es-ES" sz="700" dirty="0"/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s-ES" sz="1950" dirty="0"/>
              <a:t>Si el </a:t>
            </a:r>
            <a:r>
              <a:rPr lang="es-ES" sz="1950" dirty="0" err="1"/>
              <a:t>punt</a:t>
            </a:r>
            <a:r>
              <a:rPr lang="es-ES" sz="1950" dirty="0"/>
              <a:t> es </a:t>
            </a:r>
            <a:r>
              <a:rPr lang="es-ES" sz="1950" dirty="0" err="1"/>
              <a:t>troba</a:t>
            </a:r>
            <a:r>
              <a:rPr lang="es-ES" sz="1950" dirty="0"/>
              <a:t> en una </a:t>
            </a:r>
            <a:r>
              <a:rPr lang="es-ES" sz="1950" dirty="0" err="1"/>
              <a:t>regió</a:t>
            </a:r>
            <a:r>
              <a:rPr lang="es-ES" sz="1950" dirty="0"/>
              <a:t> que no conté </a:t>
            </a:r>
            <a:r>
              <a:rPr lang="es-ES" sz="1950" dirty="0" err="1"/>
              <a:t>part</a:t>
            </a:r>
            <a:r>
              <a:rPr lang="es-ES" sz="1950" dirty="0"/>
              <a:t> </a:t>
            </a:r>
            <a:r>
              <a:rPr lang="es-ES" sz="1950" dirty="0" err="1"/>
              <a:t>d’un</a:t>
            </a:r>
            <a:r>
              <a:rPr lang="es-ES" sz="1950" dirty="0"/>
              <a:t> </a:t>
            </a:r>
            <a:r>
              <a:rPr lang="es-ES" sz="1950" dirty="0" err="1"/>
              <a:t>obstacle</a:t>
            </a:r>
            <a:r>
              <a:rPr lang="es-ES" sz="1950" dirty="0"/>
              <a:t>, es </a:t>
            </a:r>
            <a:r>
              <a:rPr lang="es-ES" sz="1950" dirty="0" err="1"/>
              <a:t>considerarà</a:t>
            </a:r>
            <a:r>
              <a:rPr lang="es-ES" sz="1950" dirty="0"/>
              <a:t> una dada valida i es </a:t>
            </a:r>
            <a:r>
              <a:rPr lang="es-ES" sz="1950" dirty="0" err="1"/>
              <a:t>posicionarà</a:t>
            </a:r>
            <a:r>
              <a:rPr lang="es-ES" sz="1950" dirty="0"/>
              <a:t> a </a:t>
            </a:r>
            <a:r>
              <a:rPr lang="ca-ES" sz="1950" dirty="0"/>
              <a:t>sobre la </a:t>
            </a:r>
            <a:r>
              <a:rPr lang="ca-ES" sz="1950" dirty="0" err="1"/>
              <a:t>grid</a:t>
            </a:r>
            <a:r>
              <a:rPr lang="ca-ES" sz="1950" dirty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s-ES" sz="1950" dirty="0"/>
              <a:t>Si el </a:t>
            </a:r>
            <a:r>
              <a:rPr lang="es-ES" sz="1950" dirty="0" err="1"/>
              <a:t>punt</a:t>
            </a:r>
            <a:r>
              <a:rPr lang="es-ES" sz="1950" dirty="0"/>
              <a:t> es </a:t>
            </a:r>
            <a:r>
              <a:rPr lang="es-ES" sz="1950" dirty="0" err="1"/>
              <a:t>troba</a:t>
            </a:r>
            <a:r>
              <a:rPr lang="es-ES" sz="1950" dirty="0"/>
              <a:t> en una </a:t>
            </a:r>
            <a:r>
              <a:rPr lang="es-ES" sz="1950" dirty="0" err="1"/>
              <a:t>regió</a:t>
            </a:r>
            <a:r>
              <a:rPr lang="es-ES" sz="1950" dirty="0"/>
              <a:t> que conté </a:t>
            </a:r>
            <a:r>
              <a:rPr lang="es-ES" sz="1950" dirty="0" err="1"/>
              <a:t>part</a:t>
            </a:r>
            <a:r>
              <a:rPr lang="es-ES" sz="1950" dirty="0"/>
              <a:t> </a:t>
            </a:r>
            <a:r>
              <a:rPr lang="es-ES" sz="1950" dirty="0" err="1"/>
              <a:t>d'un</a:t>
            </a:r>
            <a:r>
              <a:rPr lang="es-ES" sz="1950" dirty="0"/>
              <a:t> </a:t>
            </a:r>
            <a:r>
              <a:rPr lang="es-ES" sz="1950" dirty="0" err="1"/>
              <a:t>obstacle</a:t>
            </a:r>
            <a:r>
              <a:rPr lang="es-ES" sz="1950" dirty="0"/>
              <a:t>, </a:t>
            </a:r>
            <a:r>
              <a:rPr lang="es-ES" sz="1950" dirty="0" err="1"/>
              <a:t>llavors</a:t>
            </a:r>
            <a:r>
              <a:rPr lang="es-ES" sz="1950" dirty="0"/>
              <a:t> </a:t>
            </a:r>
            <a:r>
              <a:rPr lang="es-ES" sz="1950" dirty="0" err="1"/>
              <a:t>s'haurà</a:t>
            </a:r>
            <a:r>
              <a:rPr lang="es-ES" sz="1950" dirty="0"/>
              <a:t> de </a:t>
            </a:r>
            <a:r>
              <a:rPr lang="es-ES" sz="1950" dirty="0" err="1"/>
              <a:t>comprovar</a:t>
            </a:r>
            <a:r>
              <a:rPr lang="es-ES" sz="1950" dirty="0"/>
              <a:t> si el </a:t>
            </a:r>
            <a:r>
              <a:rPr lang="es-ES" sz="1950" dirty="0" err="1"/>
              <a:t>punt</a:t>
            </a:r>
            <a:r>
              <a:rPr lang="es-ES" sz="1950" dirty="0"/>
              <a:t> </a:t>
            </a:r>
            <a:r>
              <a:rPr lang="es-ES" sz="1950" dirty="0" err="1"/>
              <a:t>està</a:t>
            </a:r>
            <a:r>
              <a:rPr lang="es-ES" sz="1950" dirty="0"/>
              <a:t> o no </a:t>
            </a:r>
            <a:r>
              <a:rPr lang="es-ES" sz="1950" dirty="0" err="1"/>
              <a:t>dins</a:t>
            </a:r>
            <a:r>
              <a:rPr lang="es-ES" sz="1950" dirty="0"/>
              <a:t> </a:t>
            </a:r>
            <a:r>
              <a:rPr lang="es-ES" sz="1950" dirty="0" err="1"/>
              <a:t>d'aquest</a:t>
            </a:r>
            <a:r>
              <a:rPr lang="ca-ES" sz="1950" dirty="0"/>
              <a:t>.</a:t>
            </a:r>
          </a:p>
          <a:p>
            <a:pPr lvl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s-ES" sz="2250" dirty="0"/>
          </a:p>
        </p:txBody>
      </p:sp>
    </p:spTree>
    <p:extLst>
      <p:ext uri="{BB962C8B-B14F-4D97-AF65-F5344CB8AC3E}">
        <p14:creationId xmlns:p14="http://schemas.microsoft.com/office/powerpoint/2010/main" val="3768886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/>
          <a:lstStyle/>
          <a:p>
            <a:r>
              <a:rPr lang="ca-ES" dirty="0"/>
              <a:t>Filtrat de dades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43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s-ES" sz="1950" dirty="0"/>
              <a:t>Si el </a:t>
            </a:r>
            <a:r>
              <a:rPr lang="es-ES" sz="1950" dirty="0" err="1"/>
              <a:t>punt</a:t>
            </a:r>
            <a:r>
              <a:rPr lang="es-ES" sz="1950" dirty="0"/>
              <a:t> no es </a:t>
            </a:r>
            <a:r>
              <a:rPr lang="es-ES" sz="1950" dirty="0" err="1"/>
              <a:t>troba</a:t>
            </a:r>
            <a:r>
              <a:rPr lang="es-ES" sz="1950" dirty="0"/>
              <a:t> </a:t>
            </a:r>
            <a:r>
              <a:rPr lang="es-ES" sz="1950" dirty="0" err="1"/>
              <a:t>dins</a:t>
            </a:r>
            <a:r>
              <a:rPr lang="es-ES" sz="1950" dirty="0"/>
              <a:t> </a:t>
            </a:r>
            <a:r>
              <a:rPr lang="es-ES" sz="1950" dirty="0" err="1"/>
              <a:t>d'un</a:t>
            </a:r>
            <a:r>
              <a:rPr lang="es-ES" sz="1950" dirty="0"/>
              <a:t> </a:t>
            </a:r>
            <a:r>
              <a:rPr lang="es-ES" sz="1950" dirty="0" err="1"/>
              <a:t>obstacle</a:t>
            </a:r>
            <a:r>
              <a:rPr lang="es-ES" sz="1950" dirty="0"/>
              <a:t>, es </a:t>
            </a:r>
            <a:r>
              <a:rPr lang="es-ES" sz="1950" dirty="0" err="1"/>
              <a:t>considerarà</a:t>
            </a:r>
            <a:r>
              <a:rPr lang="es-ES" sz="1950" dirty="0"/>
              <a:t> una dada valida i es </a:t>
            </a:r>
            <a:r>
              <a:rPr lang="es-ES" sz="1950" dirty="0" err="1"/>
              <a:t>posicionarà</a:t>
            </a:r>
            <a:r>
              <a:rPr lang="es-ES" sz="1950" dirty="0"/>
              <a:t> a </a:t>
            </a:r>
            <a:r>
              <a:rPr lang="ca-ES" sz="1950" dirty="0"/>
              <a:t>sobre la </a:t>
            </a:r>
            <a:r>
              <a:rPr lang="ca-ES" sz="1950" dirty="0" err="1"/>
              <a:t>grid</a:t>
            </a:r>
            <a:r>
              <a:rPr lang="ca-ES" sz="1950" dirty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s-ES" sz="1950" dirty="0"/>
              <a:t>S</a:t>
            </a:r>
            <a:r>
              <a:rPr lang="ca-ES" sz="1950" dirty="0"/>
              <a:t>i el punt es troba dins d’un obstacle, es descartarà.</a:t>
            </a:r>
          </a:p>
          <a:p>
            <a:pPr lvl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ca-ES" sz="1800" dirty="0"/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400" dirty="0"/>
              <a:t>D</a:t>
            </a:r>
            <a:r>
              <a:rPr lang="ca-ES" sz="2400" dirty="0"/>
              <a:t>e manera que, al final, a la </a:t>
            </a:r>
            <a:r>
              <a:rPr lang="ca-ES" sz="2400" dirty="0" err="1"/>
              <a:t>grid</a:t>
            </a:r>
            <a:r>
              <a:rPr lang="ca-ES" sz="2400" dirty="0"/>
              <a:t> només tindrem posicionades totes les dades vàlides.</a:t>
            </a:r>
          </a:p>
        </p:txBody>
      </p:sp>
    </p:spTree>
    <p:extLst>
      <p:ext uri="{BB962C8B-B14F-4D97-AF65-F5344CB8AC3E}">
        <p14:creationId xmlns:p14="http://schemas.microsoft.com/office/powerpoint/2010/main" val="3312540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BF99D510-C769-4A3F-B1BF-0A2F382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5" y="550068"/>
            <a:ext cx="8020247" cy="4043363"/>
          </a:xfrm>
          <a:prstGeom prst="rect">
            <a:avLst/>
          </a:prstGeom>
          <a:solidFill>
            <a:srgbClr val="FFFFFF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3A8011-45B4-4A8B-8DA7-A9BC8E1CC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7480" y="836151"/>
            <a:ext cx="3660880" cy="3471198"/>
          </a:xfrm>
          <a:prstGeom prst="rect">
            <a:avLst/>
          </a:prstGeom>
        </p:spPr>
      </p:pic>
      <p:sp>
        <p:nvSpPr>
          <p:cNvPr id="15" name="Rectangle 11">
            <a:extLst>
              <a:ext uri="{FF2B5EF4-FFF2-40B4-BE49-F238E27FC236}">
                <a16:creationId xmlns:a16="http://schemas.microsoft.com/office/drawing/2014/main" id="{62DD38F0-3136-4D36-9445-AAF26688F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2" y="599862"/>
            <a:ext cx="7931377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14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sz="2800" dirty="0"/>
              <a:t>Assignar un pes a cada atracció</a:t>
            </a:r>
            <a:endParaRPr lang="ca-E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29D5A82-D536-4E3A-9D9E-89EB4CA069B3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11700" y="1017725"/>
                <a:ext cx="8520600" cy="3680750"/>
              </a:xfrm>
            </p:spPr>
            <p:txBody>
              <a:bodyPr>
                <a:normAutofit fontScale="92500"/>
              </a:bodyPr>
              <a:lstStyle/>
              <a:p>
                <a:pPr marL="114300" indent="0">
                  <a:lnSpc>
                    <a:spcPct val="150000"/>
                  </a:lnSpc>
                  <a:spcBef>
                    <a:spcPts val="600"/>
                  </a:spcBef>
                  <a:buNone/>
                </a:pPr>
                <a:r>
                  <a:rPr lang="es-ES" sz="2400" dirty="0"/>
                  <a:t>El pes </a:t>
                </a:r>
                <a:r>
                  <a:rPr lang="es-ES" sz="2400" dirty="0" err="1"/>
                  <a:t>d'una</a:t>
                </a:r>
                <a:r>
                  <a:rPr lang="es-ES" sz="2400" dirty="0"/>
                  <a:t> </a:t>
                </a:r>
                <a:r>
                  <a:rPr lang="es-ES" sz="2400" dirty="0" err="1"/>
                  <a:t>atracció</a:t>
                </a:r>
                <a:r>
                  <a:rPr lang="es-ES" sz="2400" dirty="0"/>
                  <a:t> es </a:t>
                </a:r>
                <a:r>
                  <a:rPr lang="es-ES" sz="2400" dirty="0" err="1"/>
                  <a:t>definirà</a:t>
                </a:r>
                <a:r>
                  <a:rPr lang="es-ES" sz="2400" dirty="0"/>
                  <a:t> a partir de la </a:t>
                </a:r>
                <a:r>
                  <a:rPr lang="es-ES" sz="2400" dirty="0" err="1"/>
                  <a:t>quantitat</a:t>
                </a:r>
                <a:r>
                  <a:rPr lang="es-ES" sz="2400" dirty="0"/>
                  <a:t> de </a:t>
                </a:r>
                <a:r>
                  <a:rPr lang="es-ES" sz="2400" dirty="0" err="1"/>
                  <a:t>gent</a:t>
                </a:r>
                <a:r>
                  <a:rPr lang="es-ES" sz="2400" dirty="0"/>
                  <a:t> que ha </a:t>
                </a:r>
                <a:r>
                  <a:rPr lang="es-ES" sz="2400" dirty="0" err="1"/>
                  <a:t>pujat</a:t>
                </a:r>
                <a:r>
                  <a:rPr lang="es-ES" sz="2400" dirty="0"/>
                  <a:t> a </a:t>
                </a:r>
                <a:r>
                  <a:rPr lang="es-ES" sz="2400" dirty="0" err="1"/>
                  <a:t>aquesta</a:t>
                </a:r>
                <a:r>
                  <a:rPr lang="es-ES" sz="2400" dirty="0"/>
                  <a:t>. Per </a:t>
                </a:r>
                <a:r>
                  <a:rPr lang="ca-ES" sz="2400" dirty="0"/>
                  <a:t>cada pivot, s'assigna un pes </a:t>
                </a:r>
                <a:r>
                  <a:rPr lang="ca-ES" sz="2400" b="1" i="1" dirty="0"/>
                  <a:t>p</a:t>
                </a:r>
                <a:r>
                  <a:rPr lang="ca-ES" sz="2400" b="1" i="1" baseline="-25000" dirty="0"/>
                  <a:t>i</a:t>
                </a:r>
                <a:r>
                  <a:rPr lang="ca-ES" sz="2400" dirty="0"/>
                  <a:t> tal que:</a:t>
                </a:r>
              </a:p>
              <a:p>
                <a:pPr marL="114300" indent="0" algn="ctr">
                  <a:lnSpc>
                    <a:spcPct val="150000"/>
                  </a:lnSpc>
                  <a:spcBef>
                    <a:spcPts val="600"/>
                  </a:spcBef>
                  <a:buNone/>
                </a:pPr>
                <a:r>
                  <a:rPr lang="ca-ES" sz="2400" dirty="0"/>
                  <a:t>p</a:t>
                </a:r>
                <a:r>
                  <a:rPr lang="ca-ES" sz="2400" baseline="-25000" dirty="0"/>
                  <a:t>i</a:t>
                </a:r>
                <a:r>
                  <a:rPr lang="ca-ES" sz="24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ca-E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ca-E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</m:oMath>
                </a14:m>
                <a:endParaRPr lang="ca-ES" sz="2400" dirty="0"/>
              </a:p>
              <a:p>
                <a:pPr marL="114300" indent="0">
                  <a:lnSpc>
                    <a:spcPct val="150000"/>
                  </a:lnSpc>
                  <a:spcBef>
                    <a:spcPts val="600"/>
                  </a:spcBef>
                  <a:buNone/>
                </a:pPr>
                <a:r>
                  <a:rPr lang="ca-ES" sz="2400" dirty="0"/>
                  <a:t>on:</a:t>
                </a:r>
              </a:p>
              <a:p>
                <a:pPr>
                  <a:lnSpc>
                    <a:spcPct val="150000"/>
                  </a:lnSpc>
                  <a:spcBef>
                    <a:spcPts val="600"/>
                  </a:spcBef>
                  <a:buFont typeface="Courier New" panose="02070309020205020404" pitchFamily="49" charset="0"/>
                  <a:buChar char="o"/>
                </a:pPr>
                <a:r>
                  <a:rPr lang="ca-ES" sz="2150" b="1" i="1" dirty="0" err="1"/>
                  <a:t>q</a:t>
                </a:r>
                <a:r>
                  <a:rPr lang="ca-ES" sz="2150" b="1" i="1" baseline="-25000" dirty="0" err="1"/>
                  <a:t>i</a:t>
                </a:r>
                <a:r>
                  <a:rPr lang="ca-ES" sz="2150" dirty="0"/>
                  <a:t> es la quantitat de gent que ha pujat a l'atracció </a:t>
                </a:r>
                <a:r>
                  <a:rPr lang="ca-ES" sz="2150" b="1" i="1" dirty="0"/>
                  <a:t>i</a:t>
                </a:r>
                <a:r>
                  <a:rPr lang="ca-ES" sz="2150" dirty="0"/>
                  <a:t>.</a:t>
                </a:r>
              </a:p>
              <a:p>
                <a:pPr>
                  <a:lnSpc>
                    <a:spcPct val="150000"/>
                  </a:lnSpc>
                  <a:spcBef>
                    <a:spcPts val="600"/>
                  </a:spcBef>
                  <a:buFont typeface="Courier New" panose="02070309020205020404" pitchFamily="49" charset="0"/>
                  <a:buChar char="o"/>
                </a:pPr>
                <a:r>
                  <a:rPr lang="es-ES" sz="2150" b="1" i="1" dirty="0"/>
                  <a:t>t</a:t>
                </a:r>
                <a:r>
                  <a:rPr lang="es-ES" sz="2150" dirty="0"/>
                  <a:t> es el total de </a:t>
                </a:r>
                <a:r>
                  <a:rPr lang="es-ES" sz="2150" dirty="0" err="1"/>
                  <a:t>gent</a:t>
                </a:r>
                <a:r>
                  <a:rPr lang="es-ES" sz="2150" dirty="0"/>
                  <a:t>.</a:t>
                </a:r>
                <a:endParaRPr lang="ca-ES" sz="215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29D5A82-D536-4E3A-9D9E-89EB4CA069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1700" y="1017725"/>
                <a:ext cx="8520600" cy="3680750"/>
              </a:xfrm>
              <a:blipFill>
                <a:blip r:embed="rId3"/>
                <a:stretch>
                  <a:fillRect r="-1359" b="-828"/>
                </a:stretch>
              </a:blipFill>
            </p:spPr>
            <p:txBody>
              <a:bodyPr/>
              <a:lstStyle/>
              <a:p>
                <a:r>
                  <a:rPr lang="ca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3035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F99D510-C769-4A3F-B1BF-0A2F382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5" y="550068"/>
            <a:ext cx="8020247" cy="4043363"/>
          </a:xfrm>
          <a:prstGeom prst="rect">
            <a:avLst/>
          </a:prstGeom>
          <a:solidFill>
            <a:srgbClr val="FFFFFF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AC2C3A-5F79-484A-85D3-28D996C54A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94" b="4108"/>
          <a:stretch/>
        </p:blipFill>
        <p:spPr>
          <a:xfrm>
            <a:off x="1828483" y="599862"/>
            <a:ext cx="5487033" cy="394377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2DD38F0-3136-4D36-9445-AAF26688F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2" y="599862"/>
            <a:ext cx="7931377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484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F99D510-C769-4A3F-B1BF-0A2F382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5" y="550068"/>
            <a:ext cx="8020247" cy="4043363"/>
          </a:xfrm>
          <a:prstGeom prst="rect">
            <a:avLst/>
          </a:prstGeom>
          <a:solidFill>
            <a:srgbClr val="FFFFFF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C7F493-A1C2-4D71-896C-88F3E220E9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962"/>
          <a:stretch/>
        </p:blipFill>
        <p:spPr>
          <a:xfrm>
            <a:off x="1846522" y="574964"/>
            <a:ext cx="5450956" cy="39935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2DD38F0-3136-4D36-9445-AAF26688F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2" y="599862"/>
            <a:ext cx="7931377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827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/>
          <a:lstStyle/>
          <a:p>
            <a:r>
              <a:rPr lang="ca-ES" sz="2800"/>
              <a:t>Dividir el mapa en àrees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000" dirty="0"/>
              <a:t>A partir del pes de cada </a:t>
            </a:r>
            <a:r>
              <a:rPr lang="es-ES" sz="2000" dirty="0" err="1"/>
              <a:t>atracció</a:t>
            </a:r>
            <a:r>
              <a:rPr lang="es-ES" sz="2000" dirty="0"/>
              <a:t> (</a:t>
            </a:r>
            <a:r>
              <a:rPr lang="es-ES" sz="2000" dirty="0" err="1"/>
              <a:t>ubicat</a:t>
            </a:r>
            <a:r>
              <a:rPr lang="es-ES" sz="2000" dirty="0"/>
              <a:t> en </a:t>
            </a:r>
            <a:r>
              <a:rPr lang="es-ES" sz="2000" dirty="0" err="1"/>
              <a:t>l'entrada</a:t>
            </a:r>
            <a:r>
              <a:rPr lang="es-ES" sz="2000" dirty="0"/>
              <a:t> </a:t>
            </a:r>
            <a:r>
              <a:rPr lang="es-ES" sz="2000" dirty="0" err="1"/>
              <a:t>d'aquesta</a:t>
            </a:r>
            <a:r>
              <a:rPr lang="es-ES" sz="2000" dirty="0"/>
              <a:t>), es poden seguir </a:t>
            </a:r>
            <a:r>
              <a:rPr lang="es-ES" sz="2000" dirty="0" err="1"/>
              <a:t>diferents</a:t>
            </a:r>
            <a:r>
              <a:rPr lang="es-ES" sz="2000" dirty="0"/>
              <a:t> </a:t>
            </a:r>
            <a:r>
              <a:rPr lang="ca-ES" sz="2000" dirty="0"/>
              <a:t>estratègies per calcular la regió d’influència de cada una, amb el nombre de persones que hi ha al voltant.</a:t>
            </a:r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000" b="1" dirty="0"/>
              <a:t>E</a:t>
            </a:r>
            <a:r>
              <a:rPr lang="ca-ES" sz="2000" b="1" dirty="0" err="1"/>
              <a:t>stratègia</a:t>
            </a:r>
            <a:r>
              <a:rPr lang="ca-ES" sz="2000" b="1" dirty="0"/>
              <a:t> que s’ha utilitzat:</a:t>
            </a:r>
            <a:r>
              <a:rPr lang="ca-ES" sz="2000" dirty="0"/>
              <a:t>  Diagrames de </a:t>
            </a:r>
            <a:r>
              <a:rPr lang="ca-ES" sz="2000" i="1" dirty="0" err="1"/>
              <a:t>Voronoi</a:t>
            </a:r>
            <a:r>
              <a:rPr lang="ca-ES" sz="2000" dirty="0"/>
              <a:t> de nivell 1 amb capa 1 i 2, on el diagrama de primer nivell defineix la regió de màxim interès de l'atracció (computant 1 per cada persona), i les capes superposades, determinen zones d’</a:t>
            </a:r>
            <a:r>
              <a:rPr lang="es-ES" sz="2000" dirty="0"/>
              <a:t>interés no tan </a:t>
            </a:r>
            <a:r>
              <a:rPr lang="es-ES" sz="2000" dirty="0" err="1"/>
              <a:t>importants</a:t>
            </a:r>
            <a:r>
              <a:rPr lang="es-ES" sz="2000" dirty="0"/>
              <a:t> (computen 1/</a:t>
            </a:r>
            <a:r>
              <a:rPr lang="ca-ES" sz="2000" dirty="0"/>
              <a:t>2 per cada persona).</a:t>
            </a:r>
            <a:endParaRPr lang="ca-ES" sz="1800" dirty="0"/>
          </a:p>
        </p:txBody>
      </p:sp>
    </p:spTree>
    <p:extLst>
      <p:ext uri="{BB962C8B-B14F-4D97-AF65-F5344CB8AC3E}">
        <p14:creationId xmlns:p14="http://schemas.microsoft.com/office/powerpoint/2010/main" val="4181932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4400"/>
              <a:t>Índex</a:t>
            </a:r>
            <a:endParaRPr lang="en-US" sz="4400" dirty="0"/>
          </a:p>
        </p:txBody>
      </p:sp>
      <p:graphicFrame>
        <p:nvGraphicFramePr>
          <p:cNvPr id="15" name="Google Shape;61;p14">
            <a:extLst>
              <a:ext uri="{FF2B5EF4-FFF2-40B4-BE49-F238E27FC236}">
                <a16:creationId xmlns:a16="http://schemas.microsoft.com/office/drawing/2014/main" id="{3D9ABF9D-614C-40D0-8EF9-235EE40F9E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755792"/>
              </p:ext>
            </p:extLst>
          </p:nvPr>
        </p:nvGraphicFramePr>
        <p:xfrm>
          <a:off x="756895" y="1274618"/>
          <a:ext cx="8298873" cy="351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sz="2800" dirty="0"/>
              <a:t>Dividir el mapa en àrees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000" dirty="0"/>
              <a:t>A partir de la </a:t>
            </a:r>
            <a:r>
              <a:rPr lang="es-ES" sz="2000" dirty="0" err="1"/>
              <a:t>funció</a:t>
            </a:r>
            <a:r>
              <a:rPr lang="es-ES" sz="2000" dirty="0"/>
              <a:t> </a:t>
            </a:r>
            <a:r>
              <a:rPr lang="es-ES" sz="2000" dirty="0" err="1"/>
              <a:t>distància</a:t>
            </a:r>
            <a:r>
              <a:rPr lang="es-ES" sz="2000" dirty="0"/>
              <a:t> de cada </a:t>
            </a:r>
            <a:r>
              <a:rPr lang="es-ES" sz="2000" dirty="0" err="1"/>
              <a:t>punt</a:t>
            </a:r>
            <a:r>
              <a:rPr lang="es-ES" sz="2000" dirty="0"/>
              <a:t>, es </a:t>
            </a:r>
            <a:r>
              <a:rPr lang="es-ES" sz="2000" dirty="0" err="1"/>
              <a:t>pot</a:t>
            </a:r>
            <a:r>
              <a:rPr lang="es-ES" sz="2000" dirty="0"/>
              <a:t> </a:t>
            </a:r>
            <a:r>
              <a:rPr lang="es-ES" sz="2000" dirty="0" err="1"/>
              <a:t>obtenir</a:t>
            </a:r>
            <a:r>
              <a:rPr lang="es-ES" sz="2000" dirty="0"/>
              <a:t> </a:t>
            </a:r>
            <a:r>
              <a:rPr lang="es-ES" sz="2000" dirty="0" err="1"/>
              <a:t>diferents</a:t>
            </a:r>
            <a:r>
              <a:rPr lang="es-ES" sz="2000" dirty="0"/>
              <a:t> diagrames de </a:t>
            </a:r>
            <a:r>
              <a:rPr lang="es-ES" sz="2000" dirty="0" err="1"/>
              <a:t>Voronoi</a:t>
            </a:r>
            <a:endParaRPr lang="es-ES" sz="2000" dirty="0"/>
          </a:p>
          <a:p>
            <a:pPr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s-ES" sz="2000" dirty="0"/>
          </a:p>
          <a:p>
            <a:pPr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s-ES" sz="1850" dirty="0"/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000" dirty="0"/>
              <a:t>Per </a:t>
            </a:r>
            <a:r>
              <a:rPr lang="es-ES" sz="2000" dirty="0" err="1"/>
              <a:t>trobar</a:t>
            </a:r>
            <a:r>
              <a:rPr lang="es-ES" sz="2000" dirty="0"/>
              <a:t> </a:t>
            </a:r>
            <a:r>
              <a:rPr lang="es-ES" sz="2000" dirty="0" err="1"/>
              <a:t>els</a:t>
            </a:r>
            <a:r>
              <a:rPr lang="es-ES" sz="2000" dirty="0"/>
              <a:t> diagrames de </a:t>
            </a:r>
            <a:r>
              <a:rPr lang="es-ES" sz="2000" dirty="0" err="1"/>
              <a:t>Voronoi</a:t>
            </a:r>
            <a:r>
              <a:rPr lang="es-ES" sz="2000" dirty="0"/>
              <a:t>, cal definir de quina manera es calcularan les </a:t>
            </a:r>
            <a:r>
              <a:rPr lang="es-ES" sz="2000" dirty="0" err="1"/>
              <a:t>distàncies</a:t>
            </a:r>
            <a:r>
              <a:rPr lang="es-ES" sz="2000" dirty="0"/>
              <a:t> entre dos </a:t>
            </a:r>
            <a:r>
              <a:rPr lang="es-ES" sz="2000" dirty="0" err="1"/>
              <a:t>punts</a:t>
            </a:r>
            <a:r>
              <a:rPr lang="es-ES" sz="2000" dirty="0"/>
              <a:t>.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D34EC3C-253B-44B1-9E65-DD8AA0806C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9242693"/>
              </p:ext>
            </p:extLst>
          </p:nvPr>
        </p:nvGraphicFramePr>
        <p:xfrm>
          <a:off x="3048000" y="2300004"/>
          <a:ext cx="3545306" cy="10527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46095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400" dirty="0" err="1"/>
              <a:t>Dividir</a:t>
            </a:r>
            <a:r>
              <a:rPr lang="en-US" sz="3400" dirty="0"/>
              <a:t> el </a:t>
            </a:r>
            <a:r>
              <a:rPr lang="en-US" sz="3400" dirty="0" err="1"/>
              <a:t>mapa</a:t>
            </a:r>
            <a:r>
              <a:rPr lang="en-US" sz="3400" dirty="0"/>
              <a:t> </a:t>
            </a:r>
            <a:r>
              <a:rPr lang="en-US" sz="3400" dirty="0" err="1"/>
              <a:t>en</a:t>
            </a:r>
            <a:r>
              <a:rPr lang="en-US" sz="3400" dirty="0"/>
              <a:t> </a:t>
            </a:r>
            <a:r>
              <a:rPr lang="en-US" sz="3400" dirty="0" err="1"/>
              <a:t>àrees</a:t>
            </a:r>
            <a:endParaRPr lang="en-US" sz="3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4764618" cy="277135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 algn="l" defTabSz="914400">
              <a:spcAft>
                <a:spcPts val="600"/>
              </a:spcAft>
              <a:buNone/>
              <a:tabLst>
                <a:tab pos="176213" algn="l"/>
              </a:tabLst>
            </a:pPr>
            <a:r>
              <a:rPr lang="en-US" sz="2000" dirty="0"/>
              <a:t>Per </a:t>
            </a:r>
            <a:r>
              <a:rPr lang="en-US" sz="2000" dirty="0" err="1"/>
              <a:t>calcular</a:t>
            </a:r>
            <a:r>
              <a:rPr lang="en-US" sz="2000" dirty="0"/>
              <a:t> la </a:t>
            </a:r>
            <a:r>
              <a:rPr lang="en-US" sz="2000" b="1" dirty="0" err="1"/>
              <a:t>distància</a:t>
            </a:r>
            <a:r>
              <a:rPr lang="en-US" sz="2000" dirty="0"/>
              <a:t> entre un </a:t>
            </a:r>
            <a:r>
              <a:rPr lang="en-US" sz="2000" b="1" dirty="0"/>
              <a:t>punt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un </a:t>
            </a:r>
            <a:r>
              <a:rPr lang="en-US" sz="2000" b="1" dirty="0"/>
              <a:t>pivot</a:t>
            </a:r>
            <a:r>
              <a:rPr lang="en-US" sz="2000" dirty="0"/>
              <a:t>, </a:t>
            </a:r>
            <a:r>
              <a:rPr lang="en-US" sz="2000" dirty="0" err="1"/>
              <a:t>s'utilitzarà</a:t>
            </a:r>
            <a:r>
              <a:rPr lang="en-US" sz="2000" dirty="0"/>
              <a:t> </a:t>
            </a:r>
            <a:r>
              <a:rPr lang="en-US" sz="2000" dirty="0" err="1"/>
              <a:t>l’algoritme</a:t>
            </a:r>
            <a:r>
              <a:rPr lang="en-US" sz="2000" dirty="0"/>
              <a:t> A* per </a:t>
            </a:r>
            <a:r>
              <a:rPr lang="en-US" sz="2000" dirty="0" err="1"/>
              <a:t>cada</a:t>
            </a:r>
            <a:r>
              <a:rPr lang="en-US" sz="2000" dirty="0"/>
              <a:t> punt de la grid, de </a:t>
            </a:r>
            <a:r>
              <a:rPr lang="en-US" sz="2000" dirty="0" err="1"/>
              <a:t>manera</a:t>
            </a:r>
            <a:r>
              <a:rPr lang="en-US" sz="2000" dirty="0"/>
              <a:t> que:</a:t>
            </a:r>
          </a:p>
          <a:p>
            <a:pPr marL="571500" algn="l" defTabSz="914400">
              <a:spcAft>
                <a:spcPts val="600"/>
              </a:spcAft>
              <a:buFont typeface="Courier New" panose="02070309020205020404" pitchFamily="49" charset="0"/>
              <a:buChar char="o"/>
              <a:tabLst>
                <a:tab pos="176213" algn="l"/>
              </a:tabLst>
            </a:pPr>
            <a:r>
              <a:rPr lang="en-US" sz="2000" dirty="0"/>
              <a:t>El primer pivot </a:t>
            </a:r>
            <a:r>
              <a:rPr lang="en-US" sz="2000" dirty="0" err="1"/>
              <a:t>trobat</a:t>
            </a:r>
            <a:r>
              <a:rPr lang="en-US" sz="2000" dirty="0"/>
              <a:t> es </a:t>
            </a:r>
            <a:r>
              <a:rPr lang="en-US" sz="2000" dirty="0" err="1"/>
              <a:t>considera</a:t>
            </a:r>
            <a:r>
              <a:rPr lang="en-US" sz="2000" dirty="0"/>
              <a:t> el punt </a:t>
            </a:r>
            <a:r>
              <a:rPr lang="en-US" sz="2000" dirty="0" err="1"/>
              <a:t>generador</a:t>
            </a:r>
            <a:r>
              <a:rPr lang="en-US" sz="2000" dirty="0"/>
              <a:t> </a:t>
            </a:r>
            <a:r>
              <a:rPr lang="en-US" sz="2000" dirty="0" err="1"/>
              <a:t>més</a:t>
            </a:r>
            <a:r>
              <a:rPr lang="en-US" sz="2000" dirty="0"/>
              <a:t> proper.</a:t>
            </a:r>
          </a:p>
          <a:p>
            <a:pPr marL="571500" algn="l" defTabSz="914400">
              <a:spcAft>
                <a:spcPts val="600"/>
              </a:spcAft>
              <a:buFont typeface="Courier New" panose="02070309020205020404" pitchFamily="49" charset="0"/>
              <a:buChar char="o"/>
              <a:tabLst>
                <a:tab pos="176213" algn="l"/>
              </a:tabLst>
            </a:pPr>
            <a:r>
              <a:rPr lang="en-US" sz="2000" dirty="0"/>
              <a:t>El </a:t>
            </a:r>
            <a:r>
              <a:rPr lang="en-US" sz="2000" dirty="0" err="1"/>
              <a:t>pròxim</a:t>
            </a:r>
            <a:r>
              <a:rPr lang="en-US" sz="2000" dirty="0"/>
              <a:t> pivot </a:t>
            </a:r>
            <a:r>
              <a:rPr lang="en-US" sz="2000" dirty="0" err="1"/>
              <a:t>trobat</a:t>
            </a:r>
            <a:r>
              <a:rPr lang="en-US" sz="2000" dirty="0"/>
              <a:t>, es </a:t>
            </a:r>
            <a:r>
              <a:rPr lang="en-US" sz="2000" dirty="0" err="1"/>
              <a:t>considera</a:t>
            </a:r>
            <a:r>
              <a:rPr lang="en-US" sz="2000" dirty="0"/>
              <a:t> el </a:t>
            </a:r>
            <a:r>
              <a:rPr lang="en-US" sz="2000" dirty="0" err="1"/>
              <a:t>segon</a:t>
            </a:r>
            <a:r>
              <a:rPr lang="en-US" sz="2000" dirty="0"/>
              <a:t> punt </a:t>
            </a:r>
            <a:r>
              <a:rPr lang="en-US" sz="2000" dirty="0" err="1"/>
              <a:t>generador</a:t>
            </a:r>
            <a:r>
              <a:rPr lang="en-US" sz="2000" dirty="0"/>
              <a:t> </a:t>
            </a:r>
            <a:r>
              <a:rPr lang="en-US" sz="2000" dirty="0" err="1"/>
              <a:t>més</a:t>
            </a:r>
            <a:r>
              <a:rPr lang="en-US" sz="2000" dirty="0"/>
              <a:t> proper.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9FB3EA-BAFD-45CF-8DD7-11378206BE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6026" y="1658201"/>
            <a:ext cx="2619885" cy="261988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2486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/>
          <a:lstStyle/>
          <a:p>
            <a:r>
              <a:rPr lang="ca-ES" sz="2800"/>
              <a:t>Dividir el mapa en àrees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546000"/>
          </a:xfrm>
        </p:spPr>
        <p:txBody>
          <a:bodyPr>
            <a:normAutofit fontScale="92500"/>
          </a:bodyPr>
          <a:lstStyle/>
          <a:p>
            <a:pPr marL="114300" indent="0">
              <a:spcBef>
                <a:spcPts val="600"/>
              </a:spcBef>
              <a:buNone/>
            </a:pPr>
            <a:r>
              <a:rPr lang="ca-ES" sz="2400" dirty="0"/>
              <a:t>Des de cada punt de la </a:t>
            </a:r>
            <a:r>
              <a:rPr lang="ca-ES" sz="2400" dirty="0" err="1"/>
              <a:t>grid</a:t>
            </a:r>
            <a:r>
              <a:rPr lang="ca-ES" sz="2400" dirty="0"/>
              <a:t>, es buscarà el primer i segon pivot més proper, tenint en compte que hi han camins habilitats i no habilitats (els camins no habilitats corresponen als camins on hi ha obstacle). </a:t>
            </a:r>
          </a:p>
          <a:p>
            <a:pPr marL="114300" indent="0">
              <a:spcBef>
                <a:spcPts val="600"/>
              </a:spcBef>
              <a:buNone/>
            </a:pPr>
            <a:endParaRPr lang="ca-ES" sz="2400" dirty="0"/>
          </a:p>
          <a:p>
            <a:pPr marL="114300" indent="0">
              <a:spcBef>
                <a:spcPts val="600"/>
              </a:spcBef>
              <a:buNone/>
            </a:pPr>
            <a:r>
              <a:rPr lang="ca-ES" sz="2400" dirty="0"/>
              <a:t>Per això, abans d'aplicar A*, aplicarem l'algoritme </a:t>
            </a:r>
            <a:r>
              <a:rPr lang="ca-ES" sz="2400" i="1" dirty="0" err="1"/>
              <a:t>Dijkstra</a:t>
            </a:r>
            <a:r>
              <a:rPr lang="ca-ES" sz="2400" dirty="0"/>
              <a:t> sobre la </a:t>
            </a:r>
            <a:r>
              <a:rPr lang="ca-ES" sz="2400" dirty="0" err="1"/>
              <a:t>grid</a:t>
            </a:r>
            <a:r>
              <a:rPr lang="ca-ES" sz="2400" dirty="0"/>
              <a:t>, començant des d'un pivot, per eliminar tots els camins que no estan habilitats, és a dir, aquells on hi ha obstacles.</a:t>
            </a:r>
          </a:p>
        </p:txBody>
      </p:sp>
    </p:spTree>
    <p:extLst>
      <p:ext uri="{BB962C8B-B14F-4D97-AF65-F5344CB8AC3E}">
        <p14:creationId xmlns:p14="http://schemas.microsoft.com/office/powerpoint/2010/main" val="34894549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Definir les </a:t>
            </a:r>
            <a:r>
              <a:rPr lang="es-ES" dirty="0" err="1"/>
              <a:t>zones</a:t>
            </a:r>
            <a:r>
              <a:rPr lang="es-ES" dirty="0"/>
              <a:t> </a:t>
            </a:r>
            <a:r>
              <a:rPr lang="es-ES" dirty="0" err="1"/>
              <a:t>candidates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s-ES" sz="2400" dirty="0"/>
              <a:t>Es </a:t>
            </a:r>
            <a:r>
              <a:rPr lang="es-ES" sz="2400" dirty="0" err="1"/>
              <a:t>vol</a:t>
            </a:r>
            <a:r>
              <a:rPr lang="es-ES" sz="2400" dirty="0"/>
              <a:t> </a:t>
            </a:r>
            <a:r>
              <a:rPr lang="es-ES" sz="2400" dirty="0" err="1"/>
              <a:t>fer</a:t>
            </a:r>
            <a:r>
              <a:rPr lang="es-ES" sz="2400" dirty="0"/>
              <a:t> el </a:t>
            </a:r>
            <a:r>
              <a:rPr lang="es-ES" sz="2400" dirty="0" err="1"/>
              <a:t>posicionament</a:t>
            </a:r>
            <a:r>
              <a:rPr lang="es-ES" sz="2400" dirty="0"/>
              <a:t> </a:t>
            </a:r>
            <a:r>
              <a:rPr lang="es-ES" sz="2400" dirty="0" err="1"/>
              <a:t>dels</a:t>
            </a:r>
            <a:r>
              <a:rPr lang="es-ES" sz="2400" dirty="0"/>
              <a:t> restaurants, </a:t>
            </a:r>
            <a:r>
              <a:rPr lang="es-ES" sz="2400" dirty="0" err="1"/>
              <a:t>però</a:t>
            </a:r>
            <a:r>
              <a:rPr lang="es-ES" sz="2400" dirty="0"/>
              <a:t> </a:t>
            </a:r>
            <a:r>
              <a:rPr lang="es-ES" sz="2400" dirty="0" err="1"/>
              <a:t>abans</a:t>
            </a:r>
            <a:r>
              <a:rPr lang="es-ES" sz="2400" dirty="0"/>
              <a:t>, cal que la </a:t>
            </a:r>
            <a:r>
              <a:rPr lang="es-ES" sz="2400" dirty="0" err="1"/>
              <a:t>direcció</a:t>
            </a:r>
            <a:r>
              <a:rPr lang="es-ES" sz="2400" dirty="0"/>
              <a:t> del </a:t>
            </a:r>
            <a:r>
              <a:rPr lang="es-ES" sz="2400" dirty="0" err="1"/>
              <a:t>parc</a:t>
            </a:r>
            <a:r>
              <a:rPr lang="es-ES" sz="2400" dirty="0"/>
              <a:t> </a:t>
            </a:r>
            <a:r>
              <a:rPr lang="es-ES" sz="2400" dirty="0" err="1"/>
              <a:t>proporcioni</a:t>
            </a:r>
            <a:r>
              <a:rPr lang="es-ES" sz="2400" dirty="0"/>
              <a:t> un mapa </a:t>
            </a:r>
            <a:r>
              <a:rPr lang="fr-FR" sz="2400" dirty="0" err="1"/>
              <a:t>tot</a:t>
            </a:r>
            <a:r>
              <a:rPr lang="fr-FR" sz="2400" dirty="0"/>
              <a:t> </a:t>
            </a:r>
            <a:r>
              <a:rPr lang="fr-FR" sz="2400" dirty="0" err="1"/>
              <a:t>indicant</a:t>
            </a:r>
            <a:r>
              <a:rPr lang="fr-FR" sz="2400" dirty="0"/>
              <a:t> quines </a:t>
            </a:r>
            <a:r>
              <a:rPr lang="fr-FR" sz="2400" dirty="0" err="1"/>
              <a:t>són</a:t>
            </a:r>
            <a:r>
              <a:rPr lang="fr-FR" sz="2400" dirty="0"/>
              <a:t> les possibles </a:t>
            </a:r>
            <a:r>
              <a:rPr lang="fr-FR" sz="2400" dirty="0" err="1"/>
              <a:t>ubicacions</a:t>
            </a:r>
            <a:r>
              <a:rPr lang="fr-FR" sz="2400" dirty="0"/>
              <a:t> per </a:t>
            </a:r>
            <a:r>
              <a:rPr lang="fr-FR" sz="2400" dirty="0" err="1"/>
              <a:t>aquests</a:t>
            </a:r>
            <a:r>
              <a:rPr lang="fr-FR" sz="2400" dirty="0"/>
              <a:t> restaurants.</a:t>
            </a:r>
            <a:endParaRPr lang="ca-ES" sz="2400" dirty="0"/>
          </a:p>
        </p:txBody>
      </p:sp>
    </p:spTree>
    <p:extLst>
      <p:ext uri="{BB962C8B-B14F-4D97-AF65-F5344CB8AC3E}">
        <p14:creationId xmlns:p14="http://schemas.microsoft.com/office/powerpoint/2010/main" val="39297376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F99D510-C769-4A3F-B1BF-0A2F382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5" y="550068"/>
            <a:ext cx="8020247" cy="4043363"/>
          </a:xfrm>
          <a:prstGeom prst="rect">
            <a:avLst/>
          </a:prstGeom>
          <a:solidFill>
            <a:srgbClr val="FFFFFF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CF40D8-25E8-418F-8338-AE4F9872A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6651" y="550068"/>
            <a:ext cx="5370698" cy="405487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2DD38F0-3136-4D36-9445-AAF26688F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2" y="599862"/>
            <a:ext cx="7931377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3052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>
            <a:normAutofit/>
          </a:bodyPr>
          <a:lstStyle/>
          <a:p>
            <a:r>
              <a:rPr lang="es-ES"/>
              <a:t>Ubicar els restaurants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14300" indent="0">
              <a:buNone/>
            </a:pPr>
            <a:r>
              <a:rPr lang="es-ES" sz="2400" dirty="0"/>
              <a:t>La </a:t>
            </a:r>
            <a:r>
              <a:rPr lang="es-ES" sz="2400" dirty="0" err="1"/>
              <a:t>direcció</a:t>
            </a:r>
            <a:r>
              <a:rPr lang="es-ES" sz="2400" dirty="0"/>
              <a:t> ha de proporcionar una </a:t>
            </a:r>
            <a:r>
              <a:rPr lang="es-ES" sz="2400" dirty="0" err="1"/>
              <a:t>llista</a:t>
            </a:r>
            <a:r>
              <a:rPr lang="es-ES" sz="2400" dirty="0"/>
              <a:t> </a:t>
            </a:r>
            <a:r>
              <a:rPr lang="es-ES" sz="2400" dirty="0" err="1"/>
              <a:t>amb</a:t>
            </a:r>
            <a:r>
              <a:rPr lang="es-ES" sz="2400" dirty="0"/>
              <a:t> </a:t>
            </a:r>
            <a:r>
              <a:rPr lang="es-ES" sz="2400" dirty="0" err="1"/>
              <a:t>els</a:t>
            </a:r>
            <a:r>
              <a:rPr lang="es-ES" sz="2400" dirty="0"/>
              <a:t> restaurants que es </a:t>
            </a:r>
            <a:r>
              <a:rPr lang="es-ES" sz="2400" dirty="0" err="1"/>
              <a:t>volen</a:t>
            </a:r>
            <a:r>
              <a:rPr lang="es-ES" sz="2400" dirty="0"/>
              <a:t> ubicar </a:t>
            </a:r>
            <a:r>
              <a:rPr lang="ca-ES" sz="2400" dirty="0"/>
              <a:t>amb un valor associat, aquest valor ha de reflectir quant car es cada restaurant. </a:t>
            </a:r>
          </a:p>
          <a:p>
            <a:pPr marL="114300" indent="0">
              <a:buNone/>
            </a:pPr>
            <a:endParaRPr lang="ca-ES" sz="2400" dirty="0"/>
          </a:p>
          <a:p>
            <a:pPr marL="114300" indent="0">
              <a:buNone/>
            </a:pPr>
            <a:r>
              <a:rPr lang="es-ES" sz="2400" dirty="0"/>
              <a:t>Una vegada es </a:t>
            </a:r>
            <a:r>
              <a:rPr lang="es-ES" sz="2400" dirty="0" err="1"/>
              <a:t>tenen</a:t>
            </a:r>
            <a:r>
              <a:rPr lang="es-ES" sz="2400" dirty="0"/>
              <a:t> </a:t>
            </a:r>
            <a:r>
              <a:rPr lang="es-ES" sz="2400" dirty="0" err="1"/>
              <a:t>els</a:t>
            </a:r>
            <a:r>
              <a:rPr lang="es-ES" sz="2400" dirty="0"/>
              <a:t> restaurants a ubicar i les </a:t>
            </a:r>
            <a:r>
              <a:rPr lang="es-ES" sz="2400" dirty="0" err="1"/>
              <a:t>zones</a:t>
            </a:r>
            <a:r>
              <a:rPr lang="es-ES" sz="2400" dirty="0"/>
              <a:t> </a:t>
            </a:r>
            <a:r>
              <a:rPr lang="es-ES" sz="2400" dirty="0" err="1"/>
              <a:t>candidates</a:t>
            </a:r>
            <a:r>
              <a:rPr lang="es-ES" sz="2400" dirty="0"/>
              <a:t>, cal calcular el </a:t>
            </a:r>
            <a:r>
              <a:rPr lang="es-ES" sz="2400" dirty="0" err="1"/>
              <a:t>benefici</a:t>
            </a:r>
            <a:r>
              <a:rPr lang="es-ES" sz="2400" dirty="0"/>
              <a:t> de </a:t>
            </a:r>
            <a:r>
              <a:rPr lang="ca-ES" sz="2400" dirty="0"/>
              <a:t>cada “configuració” a partir del benefici de cada restaurant i la influencia que rep d'acord a les atraccions que te al voltant.</a:t>
            </a:r>
          </a:p>
        </p:txBody>
      </p:sp>
    </p:spTree>
    <p:extLst>
      <p:ext uri="{BB962C8B-B14F-4D97-AF65-F5344CB8AC3E}">
        <p14:creationId xmlns:p14="http://schemas.microsoft.com/office/powerpoint/2010/main" val="1158146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>
            <a:normAutofit/>
          </a:bodyPr>
          <a:lstStyle/>
          <a:p>
            <a:r>
              <a:rPr lang="es-ES" dirty="0"/>
              <a:t>Ubicar </a:t>
            </a:r>
            <a:r>
              <a:rPr lang="es-ES" dirty="0" err="1"/>
              <a:t>els</a:t>
            </a:r>
            <a:r>
              <a:rPr lang="es-ES" dirty="0"/>
              <a:t> restaurants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s-ES" sz="2400" dirty="0"/>
              <a:t>Per calcular el </a:t>
            </a:r>
            <a:r>
              <a:rPr lang="es-ES" sz="2400" dirty="0" err="1"/>
              <a:t>benefici</a:t>
            </a:r>
            <a:r>
              <a:rPr lang="es-ES" sz="2400" dirty="0"/>
              <a:t> de cada </a:t>
            </a:r>
            <a:r>
              <a:rPr lang="es-ES" sz="2400" dirty="0" err="1"/>
              <a:t>candidat</a:t>
            </a:r>
            <a:r>
              <a:rPr lang="es-ES" sz="2400" dirty="0"/>
              <a:t>:</a:t>
            </a:r>
          </a:p>
          <a:p>
            <a:pPr marL="114300" indent="0">
              <a:buNone/>
            </a:pPr>
            <a:endParaRPr lang="es-ES" sz="2400" dirty="0"/>
          </a:p>
          <a:p>
            <a:pPr>
              <a:buFont typeface="Courier New" panose="02070309020205020404" pitchFamily="49" charset="0"/>
              <a:buChar char="o"/>
            </a:pPr>
            <a:r>
              <a:rPr lang="es-ES" sz="2400" dirty="0"/>
              <a:t>Es </a:t>
            </a:r>
            <a:r>
              <a:rPr lang="es-ES" sz="2400" dirty="0" err="1"/>
              <a:t>defineix</a:t>
            </a:r>
            <a:r>
              <a:rPr lang="es-ES" sz="2400" dirty="0"/>
              <a:t> </a:t>
            </a:r>
            <a:r>
              <a:rPr lang="es-ES" sz="2400" dirty="0" err="1"/>
              <a:t>l’àrea</a:t>
            </a:r>
            <a:r>
              <a:rPr lang="es-ES" sz="2400" dirty="0"/>
              <a:t> circular (de </a:t>
            </a:r>
            <a:r>
              <a:rPr lang="es-ES" sz="2400" dirty="0" err="1"/>
              <a:t>radi</a:t>
            </a:r>
            <a:r>
              <a:rPr lang="es-ES" sz="2400" dirty="0"/>
              <a:t> </a:t>
            </a:r>
            <a:r>
              <a:rPr lang="es-ES" sz="2400" dirty="0" err="1"/>
              <a:t>predefinit</a:t>
            </a:r>
            <a:r>
              <a:rPr lang="es-ES" sz="2400" dirty="0"/>
              <a:t>) que </a:t>
            </a:r>
            <a:r>
              <a:rPr lang="es-ES" sz="2400" dirty="0" err="1"/>
              <a:t>cobreix</a:t>
            </a:r>
            <a:r>
              <a:rPr lang="es-ES" sz="2400" dirty="0"/>
              <a:t> un restaurant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s-ES" sz="2400" dirty="0"/>
              <a:t>Es calcula </a:t>
            </a:r>
            <a:r>
              <a:rPr lang="es-ES" sz="2400" dirty="0" err="1"/>
              <a:t>l’àrea</a:t>
            </a:r>
            <a:r>
              <a:rPr lang="es-ES" sz="2400" dirty="0"/>
              <a:t> ponderada del pes </a:t>
            </a:r>
            <a:r>
              <a:rPr lang="es-ES" sz="2400" dirty="0" err="1"/>
              <a:t>dels</a:t>
            </a:r>
            <a:r>
              <a:rPr lang="es-ES" sz="2400" dirty="0"/>
              <a:t> </a:t>
            </a:r>
            <a:r>
              <a:rPr lang="es-ES" sz="2400" dirty="0" err="1"/>
              <a:t>pivots</a:t>
            </a:r>
            <a:r>
              <a:rPr lang="es-ES" sz="2400" dirty="0"/>
              <a:t> </a:t>
            </a:r>
            <a:r>
              <a:rPr lang="es-ES" sz="2400" dirty="0" err="1"/>
              <a:t>dels</a:t>
            </a:r>
            <a:r>
              <a:rPr lang="es-ES" sz="2400" dirty="0"/>
              <a:t> diagrames de </a:t>
            </a:r>
            <a:r>
              <a:rPr lang="es-ES" sz="2400" i="1" dirty="0" err="1"/>
              <a:t>Voronoi</a:t>
            </a:r>
            <a:r>
              <a:rPr lang="es-ES" sz="2400" dirty="0"/>
              <a:t> </a:t>
            </a:r>
            <a:r>
              <a:rPr lang="es-ES" sz="2400" dirty="0" err="1"/>
              <a:t>superposats</a:t>
            </a:r>
            <a:r>
              <a:rPr lang="es-ES" sz="2400" dirty="0"/>
              <a:t> de capa 1 i capa 2</a:t>
            </a:r>
            <a:endParaRPr lang="ca-ES" sz="2400" dirty="0"/>
          </a:p>
        </p:txBody>
      </p:sp>
    </p:spTree>
    <p:extLst>
      <p:ext uri="{BB962C8B-B14F-4D97-AF65-F5344CB8AC3E}">
        <p14:creationId xmlns:p14="http://schemas.microsoft.com/office/powerpoint/2010/main" val="4915533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400"/>
              <a:t>Ubicar els restaurants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178195-FE0A-459D-A524-1C1C5084B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369" y="1355559"/>
            <a:ext cx="4231592" cy="3208420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0" indent="0" algn="l" defTabSz="914400">
              <a:spcBef>
                <a:spcPts val="600"/>
              </a:spcBef>
              <a:buNone/>
            </a:pPr>
            <a:r>
              <a:rPr lang="en-US" sz="2200" b="1" dirty="0"/>
              <a:t>B</a:t>
            </a:r>
            <a:r>
              <a:rPr lang="en-US" sz="2200" b="1" baseline="-25000" dirty="0"/>
              <a:t>x</a:t>
            </a:r>
            <a:r>
              <a:rPr lang="en-US" sz="2200" b="1" dirty="0"/>
              <a:t> = A1*P1 + A2*P2 + A3*P3 + A4*P4</a:t>
            </a:r>
          </a:p>
          <a:p>
            <a:pPr marL="0" indent="0" algn="l" defTabSz="914400">
              <a:spcBef>
                <a:spcPts val="600"/>
              </a:spcBef>
              <a:buNone/>
            </a:pPr>
            <a:endParaRPr lang="en-US" sz="1900" b="1" dirty="0"/>
          </a:p>
          <a:p>
            <a:pPr marL="0" indent="0" algn="l" defTabSz="914400">
              <a:spcBef>
                <a:spcPts val="600"/>
              </a:spcBef>
              <a:buNone/>
            </a:pPr>
            <a:r>
              <a:rPr lang="en-US" sz="2400" dirty="0"/>
              <a:t>On:</a:t>
            </a:r>
          </a:p>
          <a:p>
            <a:pPr marL="282575" algn="l" defTabSz="9144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150" dirty="0"/>
              <a:t>B</a:t>
            </a:r>
            <a:r>
              <a:rPr lang="en-US" sz="2150" b="1" baseline="-25000" dirty="0"/>
              <a:t>x</a:t>
            </a:r>
            <a:r>
              <a:rPr lang="en-US" sz="2150" dirty="0"/>
              <a:t> </a:t>
            </a:r>
            <a:r>
              <a:rPr lang="en-US" sz="2150" dirty="0" err="1"/>
              <a:t>és</a:t>
            </a:r>
            <a:r>
              <a:rPr lang="en-US" sz="2150" dirty="0"/>
              <a:t> el </a:t>
            </a:r>
            <a:r>
              <a:rPr lang="en-US" sz="2150" dirty="0" err="1"/>
              <a:t>benefici</a:t>
            </a:r>
            <a:r>
              <a:rPr lang="en-US" sz="2150" dirty="0"/>
              <a:t> del restaurant </a:t>
            </a:r>
            <a:r>
              <a:rPr lang="en-US" sz="2150" dirty="0" err="1"/>
              <a:t>en</a:t>
            </a:r>
            <a:r>
              <a:rPr lang="en-US" sz="2150" dirty="0"/>
              <a:t> la </a:t>
            </a:r>
            <a:r>
              <a:rPr lang="en-US" sz="2150" dirty="0" err="1"/>
              <a:t>posició</a:t>
            </a:r>
            <a:r>
              <a:rPr lang="en-US" sz="2150" dirty="0"/>
              <a:t> </a:t>
            </a:r>
            <a:r>
              <a:rPr lang="en-US" sz="2150" b="1" dirty="0"/>
              <a:t>X.</a:t>
            </a:r>
          </a:p>
          <a:p>
            <a:pPr marL="282575" algn="l" defTabSz="9144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150" dirty="0"/>
              <a:t>A</a:t>
            </a:r>
            <a:r>
              <a:rPr lang="en-US" sz="2150" b="1" baseline="-25000" dirty="0"/>
              <a:t>c</a:t>
            </a:r>
            <a:r>
              <a:rPr lang="en-US" sz="2150" dirty="0"/>
              <a:t> </a:t>
            </a:r>
            <a:r>
              <a:rPr lang="en-US" sz="2150" dirty="0" err="1"/>
              <a:t>és</a:t>
            </a:r>
            <a:r>
              <a:rPr lang="en-US" sz="2150" dirty="0"/>
              <a:t> </a:t>
            </a:r>
            <a:r>
              <a:rPr lang="en-US" sz="2150" dirty="0" err="1"/>
              <a:t>l’àrea</a:t>
            </a:r>
            <a:r>
              <a:rPr lang="en-US" sz="2150" dirty="0"/>
              <a:t> de color </a:t>
            </a:r>
            <a:r>
              <a:rPr lang="en-US" sz="2150" b="1" dirty="0"/>
              <a:t>C</a:t>
            </a:r>
            <a:r>
              <a:rPr lang="en-US" sz="2150" dirty="0"/>
              <a:t> que </a:t>
            </a:r>
            <a:r>
              <a:rPr lang="en-US" sz="2150" dirty="0" err="1"/>
              <a:t>cobreix</a:t>
            </a:r>
            <a:r>
              <a:rPr lang="en-US" sz="2150" dirty="0"/>
              <a:t> el restaurant.</a:t>
            </a:r>
          </a:p>
          <a:p>
            <a:pPr marL="282575" algn="l" defTabSz="9144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150" dirty="0"/>
              <a:t>P</a:t>
            </a:r>
            <a:r>
              <a:rPr lang="en-US" sz="2150" b="1" baseline="-25000" dirty="0"/>
              <a:t>C</a:t>
            </a:r>
            <a:r>
              <a:rPr lang="en-US" sz="2150" dirty="0"/>
              <a:t> </a:t>
            </a:r>
            <a:r>
              <a:rPr lang="en-US" sz="2150" dirty="0" err="1"/>
              <a:t>és</a:t>
            </a:r>
            <a:r>
              <a:rPr lang="en-US" sz="2150" dirty="0"/>
              <a:t> el pes de </a:t>
            </a:r>
            <a:r>
              <a:rPr lang="en-US" sz="2150" dirty="0" err="1"/>
              <a:t>l’àrea</a:t>
            </a:r>
            <a:r>
              <a:rPr lang="en-US" sz="2150" dirty="0"/>
              <a:t> de color </a:t>
            </a:r>
            <a:r>
              <a:rPr lang="en-US" sz="2150" b="1" dirty="0"/>
              <a:t>C.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8F0C16-025F-4550-B14F-6894194613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5" t="14493" r="8035" b="2"/>
          <a:stretch/>
        </p:blipFill>
        <p:spPr>
          <a:xfrm>
            <a:off x="4828671" y="1355559"/>
            <a:ext cx="3697707" cy="3039642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08616A-380F-470B-8C7D-A5CB95A55BE9}"/>
              </a:ext>
            </a:extLst>
          </p:cNvPr>
          <p:cNvSpPr txBox="1"/>
          <p:nvPr/>
        </p:nvSpPr>
        <p:spPr>
          <a:xfrm>
            <a:off x="5229727" y="2387084"/>
            <a:ext cx="3449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1</a:t>
            </a:r>
            <a:endParaRPr lang="ca-E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E489F7-91A0-4AA2-B1D1-2E1B2F41851B}"/>
              </a:ext>
            </a:extLst>
          </p:cNvPr>
          <p:cNvSpPr txBox="1"/>
          <p:nvPr/>
        </p:nvSpPr>
        <p:spPr>
          <a:xfrm>
            <a:off x="6096001" y="154487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2</a:t>
            </a:r>
            <a:endParaRPr lang="ca-E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7C182F-7A77-421F-8FC0-1A8759C93EAD}"/>
              </a:ext>
            </a:extLst>
          </p:cNvPr>
          <p:cNvSpPr txBox="1"/>
          <p:nvPr/>
        </p:nvSpPr>
        <p:spPr>
          <a:xfrm>
            <a:off x="7535814" y="1745401"/>
            <a:ext cx="3481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3</a:t>
            </a:r>
            <a:endParaRPr lang="ca-E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872D75-CB13-4CF8-A9F4-85A0B44DD602}"/>
              </a:ext>
            </a:extLst>
          </p:cNvPr>
          <p:cNvSpPr txBox="1"/>
          <p:nvPr/>
        </p:nvSpPr>
        <p:spPr>
          <a:xfrm>
            <a:off x="7708297" y="3245338"/>
            <a:ext cx="3706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4</a:t>
            </a:r>
            <a:endParaRPr lang="ca-ES" sz="2800" dirty="0"/>
          </a:p>
        </p:txBody>
      </p:sp>
    </p:spTree>
    <p:extLst>
      <p:ext uri="{BB962C8B-B14F-4D97-AF65-F5344CB8AC3E}">
        <p14:creationId xmlns:p14="http://schemas.microsoft.com/office/powerpoint/2010/main" val="39858008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Ubicar </a:t>
            </a:r>
            <a:r>
              <a:rPr lang="es-ES" dirty="0" err="1"/>
              <a:t>els</a:t>
            </a:r>
            <a:r>
              <a:rPr lang="es-ES" dirty="0"/>
              <a:t> restaurants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368" y="2175032"/>
            <a:ext cx="8101263" cy="1531372"/>
          </a:xfrm>
        </p:spPr>
        <p:txBody>
          <a:bodyPr>
            <a:normAutofit fontScale="92500"/>
          </a:bodyPr>
          <a:lstStyle/>
          <a:p>
            <a:pPr marL="114300" indent="0">
              <a:buNone/>
            </a:pPr>
            <a:r>
              <a:rPr lang="es-ES" sz="2800" dirty="0"/>
              <a:t>Una vegada generada totes les </a:t>
            </a:r>
            <a:r>
              <a:rPr lang="es-ES" sz="2800" dirty="0" err="1"/>
              <a:t>combinacions</a:t>
            </a:r>
            <a:r>
              <a:rPr lang="es-ES" sz="2800" dirty="0"/>
              <a:t>, </a:t>
            </a:r>
            <a:r>
              <a:rPr lang="es-ES" sz="2800" dirty="0" err="1"/>
              <a:t>s’escollirà</a:t>
            </a:r>
            <a:r>
              <a:rPr lang="es-ES" sz="2800" dirty="0"/>
              <a:t> aquella que </a:t>
            </a:r>
            <a:r>
              <a:rPr lang="es-ES" sz="2800" dirty="0" err="1"/>
              <a:t>maximitzi</a:t>
            </a:r>
            <a:r>
              <a:rPr lang="es-ES" sz="2800" dirty="0"/>
              <a:t> el </a:t>
            </a:r>
            <a:r>
              <a:rPr lang="es-ES" sz="2800" dirty="0" err="1"/>
              <a:t>benefici</a:t>
            </a:r>
            <a:r>
              <a:rPr lang="es-ES" sz="2800" dirty="0"/>
              <a:t> global del </a:t>
            </a:r>
            <a:r>
              <a:rPr lang="es-ES" sz="2800" dirty="0" err="1"/>
              <a:t>parc</a:t>
            </a:r>
            <a:r>
              <a:rPr lang="es-ES" sz="2800" dirty="0"/>
              <a:t>.</a:t>
            </a:r>
            <a:endParaRPr lang="ca-ES" sz="2400" dirty="0"/>
          </a:p>
        </p:txBody>
      </p:sp>
    </p:spTree>
    <p:extLst>
      <p:ext uri="{BB962C8B-B14F-4D97-AF65-F5344CB8AC3E}">
        <p14:creationId xmlns:p14="http://schemas.microsoft.com/office/powerpoint/2010/main" val="11533295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F99D510-C769-4A3F-B1BF-0A2F382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5" y="550068"/>
            <a:ext cx="8020247" cy="4043363"/>
          </a:xfrm>
          <a:prstGeom prst="rect">
            <a:avLst/>
          </a:prstGeom>
          <a:solidFill>
            <a:srgbClr val="FFFFFF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0FEE88-334C-4AB4-A67C-CFAE5A56A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4368" y="450054"/>
            <a:ext cx="5815264" cy="414337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2DD38F0-3136-4D36-9445-AAF26688F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2" y="599862"/>
            <a:ext cx="7931377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1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400"/>
              <a:t>Introducció</a:t>
            </a:r>
            <a:endParaRPr lang="en-US" sz="3400"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966439" y="1451940"/>
            <a:ext cx="7484228" cy="3140842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 lnSpcReduction="10000"/>
          </a:bodyPr>
          <a:lstStyle/>
          <a:p>
            <a:pPr marL="0" lvl="0" indent="0" algn="l" defTabSz="9144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Es vol </a:t>
            </a:r>
            <a:r>
              <a:rPr lang="en-US" sz="2000" dirty="0" err="1"/>
              <a:t>obrir</a:t>
            </a:r>
            <a:r>
              <a:rPr lang="en-US" sz="2000" dirty="0"/>
              <a:t> un </a:t>
            </a:r>
            <a:r>
              <a:rPr lang="en-US" sz="2000" dirty="0" err="1"/>
              <a:t>nou</a:t>
            </a:r>
            <a:r>
              <a:rPr lang="en-US" sz="2000" dirty="0"/>
              <a:t> parc </a:t>
            </a:r>
            <a:r>
              <a:rPr lang="en-US" sz="2000" dirty="0" err="1"/>
              <a:t>temàtic</a:t>
            </a:r>
            <a:r>
              <a:rPr lang="en-US" sz="2000" dirty="0"/>
              <a:t> similar a </a:t>
            </a:r>
            <a:r>
              <a:rPr lang="en-US" sz="2000" i="1" dirty="0"/>
              <a:t>Disney Land </a:t>
            </a:r>
            <a:r>
              <a:rPr lang="en-US" sz="2000" i="1" dirty="0" err="1"/>
              <a:t>París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el </a:t>
            </a:r>
            <a:r>
              <a:rPr lang="en-US" sz="2000" dirty="0" err="1"/>
              <a:t>territori</a:t>
            </a:r>
            <a:r>
              <a:rPr lang="en-US" sz="2000" dirty="0"/>
              <a:t> </a:t>
            </a:r>
            <a:r>
              <a:rPr lang="en-US" sz="2000" dirty="0" err="1"/>
              <a:t>Gironí</a:t>
            </a:r>
            <a:endParaRPr lang="en-US" sz="2000" dirty="0"/>
          </a:p>
          <a:p>
            <a:pPr marL="0" lvl="0" indent="0" algn="l" defTabSz="91440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000" dirty="0" err="1"/>
              <a:t>Ens</a:t>
            </a:r>
            <a:r>
              <a:rPr lang="en-US" sz="2000" dirty="0"/>
              <a:t> </a:t>
            </a:r>
            <a:r>
              <a:rPr lang="en-US" sz="2000" dirty="0" err="1"/>
              <a:t>han</a:t>
            </a:r>
            <a:r>
              <a:rPr lang="en-US" sz="2000" dirty="0"/>
              <a:t> </a:t>
            </a:r>
            <a:r>
              <a:rPr lang="en-US" sz="2000" dirty="0" err="1"/>
              <a:t>encarregat</a:t>
            </a:r>
            <a:r>
              <a:rPr lang="en-US" sz="2000" dirty="0"/>
              <a:t> el </a:t>
            </a:r>
            <a:r>
              <a:rPr lang="en-US" sz="2000" dirty="0" err="1"/>
              <a:t>posicionament</a:t>
            </a:r>
            <a:r>
              <a:rPr lang="en-US" sz="2000" dirty="0"/>
              <a:t> de restaurants </a:t>
            </a:r>
            <a:r>
              <a:rPr lang="en-US" sz="2000" dirty="0" err="1"/>
              <a:t>amb</a:t>
            </a:r>
            <a:r>
              <a:rPr lang="en-US" sz="2000" dirty="0"/>
              <a:t> </a:t>
            </a:r>
            <a:r>
              <a:rPr lang="en-US" sz="2000" dirty="0" err="1"/>
              <a:t>l’objectiu</a:t>
            </a:r>
            <a:r>
              <a:rPr lang="en-US" sz="2000" dirty="0"/>
              <a:t> de </a:t>
            </a:r>
            <a:r>
              <a:rPr lang="en-US" sz="2000" dirty="0" err="1"/>
              <a:t>maximitzar</a:t>
            </a:r>
            <a:r>
              <a:rPr lang="en-US" sz="2000" dirty="0"/>
              <a:t> </a:t>
            </a:r>
            <a:r>
              <a:rPr lang="en-US" sz="2000" dirty="0" err="1"/>
              <a:t>els</a:t>
            </a:r>
            <a:r>
              <a:rPr lang="en-US" sz="2000" dirty="0"/>
              <a:t> </a:t>
            </a:r>
            <a:r>
              <a:rPr lang="en-US" sz="2000" dirty="0" err="1"/>
              <a:t>beneficis</a:t>
            </a:r>
            <a:r>
              <a:rPr lang="en-US" sz="2000" dirty="0"/>
              <a:t> </a:t>
            </a:r>
            <a:r>
              <a:rPr lang="en-US" sz="2000" dirty="0" err="1"/>
              <a:t>generats</a:t>
            </a:r>
            <a:r>
              <a:rPr lang="en-US" sz="2000" dirty="0"/>
              <a:t> per </a:t>
            </a:r>
            <a:r>
              <a:rPr lang="en-US" sz="2000" dirty="0" err="1"/>
              <a:t>aquests</a:t>
            </a:r>
            <a:r>
              <a:rPr lang="en-US" sz="2000" dirty="0"/>
              <a:t>. </a:t>
            </a:r>
          </a:p>
          <a:p>
            <a:pPr marL="0" lvl="0" indent="0" algn="l" defTabSz="91440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000" dirty="0"/>
              <a:t>Es vol </a:t>
            </a:r>
            <a:r>
              <a:rPr lang="en-US" sz="2000" dirty="0" err="1"/>
              <a:t>fer</a:t>
            </a:r>
            <a:r>
              <a:rPr lang="en-US" sz="2000" dirty="0"/>
              <a:t> un </a:t>
            </a:r>
            <a:r>
              <a:rPr lang="en-US" sz="2000" dirty="0" err="1"/>
              <a:t>estudi</a:t>
            </a:r>
            <a:r>
              <a:rPr lang="en-US" sz="2000" dirty="0"/>
              <a:t> de la </a:t>
            </a:r>
            <a:r>
              <a:rPr lang="en-US" sz="2000" dirty="0" err="1"/>
              <a:t>popularitat</a:t>
            </a:r>
            <a:r>
              <a:rPr lang="en-US" sz="2000" dirty="0"/>
              <a:t> de les </a:t>
            </a:r>
            <a:r>
              <a:rPr lang="en-US" sz="2000" dirty="0" err="1"/>
              <a:t>atraccions</a:t>
            </a:r>
            <a:r>
              <a:rPr lang="en-US" sz="2000" dirty="0"/>
              <a:t> que hi ha a </a:t>
            </a:r>
            <a:r>
              <a:rPr lang="en-US" sz="2000" i="1" dirty="0"/>
              <a:t>DLP</a:t>
            </a:r>
            <a:r>
              <a:rPr lang="en-US" sz="2000" dirty="0"/>
              <a:t> a fi de </a:t>
            </a:r>
            <a:r>
              <a:rPr lang="en-US" sz="2000" dirty="0" err="1"/>
              <a:t>determinar</a:t>
            </a:r>
            <a:r>
              <a:rPr lang="en-US" sz="2000" dirty="0"/>
              <a:t> les zones </a:t>
            </a:r>
            <a:r>
              <a:rPr lang="en-US" sz="2000" dirty="0" err="1"/>
              <a:t>més</a:t>
            </a:r>
            <a:r>
              <a:rPr lang="en-US" sz="2000" dirty="0"/>
              <a:t> </a:t>
            </a:r>
            <a:r>
              <a:rPr lang="en-US" sz="2000" dirty="0" err="1"/>
              <a:t>visitades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d’aquesta</a:t>
            </a:r>
            <a:r>
              <a:rPr lang="en-US" sz="2000" dirty="0"/>
              <a:t> </a:t>
            </a:r>
            <a:r>
              <a:rPr lang="en-US" sz="2000" dirty="0" err="1"/>
              <a:t>manera</a:t>
            </a:r>
            <a:r>
              <a:rPr lang="en-US" sz="2000" dirty="0"/>
              <a:t>, </a:t>
            </a:r>
            <a:r>
              <a:rPr lang="en-US" sz="2000" dirty="0" err="1"/>
              <a:t>fer</a:t>
            </a:r>
            <a:r>
              <a:rPr lang="en-US" sz="2000" dirty="0"/>
              <a:t> la </a:t>
            </a:r>
            <a:r>
              <a:rPr lang="en-US" sz="2000" dirty="0" err="1"/>
              <a:t>distribució</a:t>
            </a:r>
            <a:r>
              <a:rPr lang="en-US" sz="2000" dirty="0"/>
              <a:t> </a:t>
            </a:r>
            <a:r>
              <a:rPr lang="en-US" sz="2000" dirty="0" err="1"/>
              <a:t>dels</a:t>
            </a:r>
            <a:r>
              <a:rPr lang="en-US" sz="2000" dirty="0"/>
              <a:t> restaurants </a:t>
            </a:r>
            <a:r>
              <a:rPr lang="en-US" sz="2000" dirty="0" err="1"/>
              <a:t>més</a:t>
            </a:r>
            <a:r>
              <a:rPr lang="en-US" sz="2000" dirty="0"/>
              <a:t> cars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aquestes</a:t>
            </a:r>
            <a:r>
              <a:rPr lang="en-US" sz="2000" dirty="0"/>
              <a:t> zones per </a:t>
            </a:r>
            <a:r>
              <a:rPr lang="en-US" sz="2000" dirty="0" err="1"/>
              <a:t>maximitzar</a:t>
            </a:r>
            <a:r>
              <a:rPr lang="en-US" sz="2000" dirty="0"/>
              <a:t> </a:t>
            </a:r>
            <a:r>
              <a:rPr lang="en-US" sz="2000" dirty="0" err="1"/>
              <a:t>els</a:t>
            </a:r>
            <a:r>
              <a:rPr lang="en-US" sz="2000" dirty="0"/>
              <a:t> </a:t>
            </a:r>
            <a:r>
              <a:rPr lang="en-US" sz="2000" dirty="0" err="1"/>
              <a:t>beneficis</a:t>
            </a:r>
            <a:r>
              <a:rPr lang="en-US" sz="2000" dirty="0"/>
              <a:t> del parc.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200" dirty="0"/>
              <a:t>PRINCIPALS </a:t>
            </a:r>
            <a:r>
              <a:rPr lang="en-US" sz="3200" dirty="0" err="1"/>
              <a:t>Referències</a:t>
            </a:r>
            <a:r>
              <a:rPr lang="en-US" sz="3200" dirty="0"/>
              <a:t> </a:t>
            </a:r>
            <a:r>
              <a:rPr lang="en-US" sz="3200" dirty="0" err="1"/>
              <a:t>bibliogràfiques</a:t>
            </a:r>
            <a:endParaRPr lang="en-US" sz="3200" dirty="0"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>
              <a:buFont typeface="Courier New" panose="02070309020205020404" pitchFamily="49" charset="0"/>
              <a:buChar char="o"/>
            </a:pPr>
            <a:r>
              <a:rPr lang="en-US" sz="2000" dirty="0"/>
              <a:t>Gizmodo.com. (2017). How I Let Disney Track My Every Move. [online] Disponible a: </a:t>
            </a:r>
            <a:r>
              <a:rPr lang="en-US" sz="2000" dirty="0">
                <a:hlinkClick r:id="rId3"/>
              </a:rPr>
              <a:t>https://gizmodo.com/how-i-let-disney-track-my-every-move-1792875386 </a:t>
            </a:r>
            <a:endParaRPr lang="en-US" sz="2000" dirty="0"/>
          </a:p>
          <a:p>
            <a:pPr marL="342900" lvl="0" algn="l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s-ES" sz="2000" dirty="0" err="1"/>
              <a:t>Spatial</a:t>
            </a:r>
            <a:r>
              <a:rPr lang="es-ES" sz="2000" dirty="0"/>
              <a:t> </a:t>
            </a:r>
            <a:r>
              <a:rPr lang="es-ES" sz="2000" dirty="0" err="1"/>
              <a:t>tessellations</a:t>
            </a:r>
            <a:r>
              <a:rPr lang="es-ES" sz="2000" dirty="0"/>
              <a:t>. </a:t>
            </a:r>
            <a:r>
              <a:rPr lang="es-ES" sz="2000" dirty="0" err="1"/>
              <a:t>Concepts</a:t>
            </a:r>
            <a:r>
              <a:rPr lang="es-ES" sz="2000" dirty="0"/>
              <a:t> and </a:t>
            </a:r>
            <a:r>
              <a:rPr lang="es-ES" sz="2000" dirty="0" err="1"/>
              <a:t>Aplicattións</a:t>
            </a:r>
            <a:r>
              <a:rPr lang="es-ES" sz="2000" dirty="0"/>
              <a:t> </a:t>
            </a:r>
            <a:r>
              <a:rPr lang="es-ES" sz="2000" dirty="0" err="1"/>
              <a:t>of</a:t>
            </a:r>
            <a:r>
              <a:rPr lang="es-ES" sz="2000" dirty="0"/>
              <a:t> </a:t>
            </a:r>
            <a:r>
              <a:rPr lang="es-ES" sz="2000" dirty="0" err="1"/>
              <a:t>Voronoi</a:t>
            </a:r>
            <a:r>
              <a:rPr lang="es-ES" sz="2000" dirty="0"/>
              <a:t> </a:t>
            </a:r>
            <a:r>
              <a:rPr lang="es-ES" sz="2000" dirty="0" err="1"/>
              <a:t>Diagrams</a:t>
            </a:r>
            <a:r>
              <a:rPr lang="es-ES" sz="2000" dirty="0"/>
              <a:t> 2ºe.d. </a:t>
            </a:r>
            <a:r>
              <a:rPr lang="en-US" sz="2000" dirty="0"/>
              <a:t>[online] Disponible a:</a:t>
            </a:r>
            <a:r>
              <a:rPr lang="es-ES" sz="2000" dirty="0"/>
              <a:t> </a:t>
            </a:r>
            <a:br>
              <a:rPr lang="es-ES" sz="2000" dirty="0"/>
            </a:br>
            <a:r>
              <a:rPr lang="es-ES" sz="2000" dirty="0">
                <a:hlinkClick r:id="rId4"/>
              </a:rPr>
              <a:t>http://www.gbv.de/dms/ilmenau/toc/119618044.PDF</a:t>
            </a:r>
            <a:endParaRPr sz="20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311700" y="1743504"/>
            <a:ext cx="8520600" cy="16564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4000" dirty="0" err="1"/>
              <a:t>Preguntes</a:t>
            </a:r>
            <a:r>
              <a:rPr lang="en-US" sz="4000" dirty="0"/>
              <a:t>?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 err="1"/>
              <a:t>Gràcies</a:t>
            </a:r>
            <a:r>
              <a:rPr lang="en-US" sz="4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2609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 rotWithShape="1">
          <a:blip r:embed="rId4">
            <a:extLst/>
          </a:blip>
          <a:srcRect t="5530" b="12052"/>
          <a:stretch/>
        </p:blipFill>
        <p:spPr>
          <a:xfrm>
            <a:off x="20" y="1522"/>
            <a:ext cx="9143980" cy="514197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400" dirty="0" err="1"/>
              <a:t>Objectiu</a:t>
            </a:r>
            <a:endParaRPr lang="en-US" sz="3400" dirty="0"/>
          </a:p>
        </p:txBody>
      </p:sp>
      <p:graphicFrame>
        <p:nvGraphicFramePr>
          <p:cNvPr id="92" name="Google Shape;85;p18">
            <a:extLst>
              <a:ext uri="{FF2B5EF4-FFF2-40B4-BE49-F238E27FC236}">
                <a16:creationId xmlns:a16="http://schemas.microsoft.com/office/drawing/2014/main" id="{D2EC9E31-7D6C-479B-8B48-C0C3F9F0D6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9697242"/>
              </p:ext>
            </p:extLst>
          </p:nvPr>
        </p:nvGraphicFramePr>
        <p:xfrm>
          <a:off x="685800" y="1451941"/>
          <a:ext cx="7765256" cy="30478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983BFE6-F592-4DCB-82E8-E3E670BA46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/>
          </a:blip>
          <a:srcRect t="6278"/>
          <a:stretch/>
        </p:blipFill>
        <p:spPr>
          <a:xfrm>
            <a:off x="20" y="1522"/>
            <a:ext cx="9143980" cy="5141978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400" dirty="0"/>
              <a:t>ASPECTES A TENIR EN COMPTE</a:t>
            </a:r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685346" y="1323109"/>
            <a:ext cx="7765321" cy="3124200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Autofit/>
          </a:bodyPr>
          <a:lstStyle/>
          <a:p>
            <a:pPr marL="0" indent="0" algn="l" defTabSz="914400">
              <a:buNone/>
            </a:pPr>
            <a:r>
              <a:rPr lang="es-ES" sz="1900" dirty="0"/>
              <a:t>El mapa de les </a:t>
            </a:r>
            <a:r>
              <a:rPr lang="es-ES" sz="1900" dirty="0" err="1"/>
              <a:t>atraccions</a:t>
            </a:r>
            <a:r>
              <a:rPr lang="es-ES" sz="1900" dirty="0"/>
              <a:t> </a:t>
            </a:r>
            <a:r>
              <a:rPr lang="es-ES" sz="1900" dirty="0" err="1"/>
              <a:t>és</a:t>
            </a:r>
            <a:r>
              <a:rPr lang="es-ES" sz="1900" dirty="0"/>
              <a:t> el </a:t>
            </a:r>
            <a:r>
              <a:rPr lang="es-ES" sz="1900" dirty="0" err="1"/>
              <a:t>mateix</a:t>
            </a:r>
            <a:r>
              <a:rPr lang="es-ES" sz="1900" dirty="0"/>
              <a:t> que el de les </a:t>
            </a:r>
            <a:r>
              <a:rPr lang="es-ES" sz="1900" dirty="0" err="1"/>
              <a:t>atraccions</a:t>
            </a:r>
            <a:r>
              <a:rPr lang="es-ES" sz="1900" dirty="0"/>
              <a:t> de Disney </a:t>
            </a:r>
            <a:r>
              <a:rPr lang="es-ES" sz="1900" dirty="0" err="1"/>
              <a:t>Land</a:t>
            </a:r>
            <a:r>
              <a:rPr lang="es-ES" sz="1900" dirty="0"/>
              <a:t> Paris</a:t>
            </a:r>
            <a:endParaRPr lang="en-US" sz="1900" dirty="0"/>
          </a:p>
          <a:p>
            <a:pPr marL="0" lvl="0" indent="0" algn="l" defTabSz="914400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1900" dirty="0"/>
              <a:t>Per </a:t>
            </a:r>
            <a:r>
              <a:rPr lang="en-US" sz="1900" dirty="0" err="1"/>
              <a:t>determinar</a:t>
            </a:r>
            <a:r>
              <a:rPr lang="en-US" sz="1900" dirty="0"/>
              <a:t> el </a:t>
            </a:r>
            <a:r>
              <a:rPr lang="en-US" sz="1900" dirty="0" err="1"/>
              <a:t>grau</a:t>
            </a:r>
            <a:r>
              <a:rPr lang="en-US" sz="1900" dirty="0"/>
              <a:t> </a:t>
            </a:r>
            <a:r>
              <a:rPr lang="en-US" sz="1900" dirty="0" err="1"/>
              <a:t>d'interès</a:t>
            </a:r>
            <a:r>
              <a:rPr lang="en-US" sz="1900" dirty="0"/>
              <a:t> de </a:t>
            </a:r>
            <a:r>
              <a:rPr lang="en-US" sz="1900" dirty="0" err="1"/>
              <a:t>cada</a:t>
            </a:r>
            <a:r>
              <a:rPr lang="en-US" sz="1900" dirty="0"/>
              <a:t> </a:t>
            </a:r>
            <a:r>
              <a:rPr lang="en-US" sz="1900" dirty="0" err="1"/>
              <a:t>atracció</a:t>
            </a:r>
            <a:r>
              <a:rPr lang="en-US" sz="1900" dirty="0"/>
              <a:t>, </a:t>
            </a:r>
            <a:r>
              <a:rPr lang="en-US" sz="1900" dirty="0" err="1"/>
              <a:t>comptem</a:t>
            </a:r>
            <a:r>
              <a:rPr lang="en-US" sz="1900" dirty="0"/>
              <a:t> </a:t>
            </a:r>
            <a:r>
              <a:rPr lang="en-US" sz="1900" dirty="0" err="1"/>
              <a:t>amb</a:t>
            </a:r>
            <a:r>
              <a:rPr lang="en-US" sz="1900" dirty="0"/>
              <a:t> una gran </a:t>
            </a:r>
            <a:r>
              <a:rPr lang="en-US" sz="1900" dirty="0" err="1"/>
              <a:t>quantitat</a:t>
            </a:r>
            <a:r>
              <a:rPr lang="en-US" sz="1900" dirty="0"/>
              <a:t> de </a:t>
            </a:r>
            <a:r>
              <a:rPr lang="en-US" sz="1900" dirty="0" err="1"/>
              <a:t>dades</a:t>
            </a:r>
            <a:r>
              <a:rPr lang="en-US" sz="1900" dirty="0"/>
              <a:t> </a:t>
            </a:r>
            <a:r>
              <a:rPr lang="en-US" sz="1900" dirty="0" err="1"/>
              <a:t>generades</a:t>
            </a:r>
            <a:r>
              <a:rPr lang="en-US" sz="1900" dirty="0"/>
              <a:t> per les “</a:t>
            </a:r>
            <a:r>
              <a:rPr lang="en-US" sz="1900" i="1" dirty="0"/>
              <a:t>magic bands</a:t>
            </a:r>
            <a:r>
              <a:rPr lang="en-US" sz="1900" dirty="0"/>
              <a:t>” que es </a:t>
            </a:r>
            <a:r>
              <a:rPr lang="en-US" sz="1900" dirty="0" err="1"/>
              <a:t>reparteixen</a:t>
            </a:r>
            <a:r>
              <a:rPr lang="en-US" sz="1900" dirty="0"/>
              <a:t> a </a:t>
            </a:r>
            <a:r>
              <a:rPr lang="en-US" sz="1900" dirty="0" err="1"/>
              <a:t>l’entrada</a:t>
            </a:r>
            <a:r>
              <a:rPr lang="en-US" sz="1900" dirty="0"/>
              <a:t> del parc </a:t>
            </a:r>
            <a:r>
              <a:rPr lang="en-US" sz="1900" dirty="0" err="1"/>
              <a:t>temàtic</a:t>
            </a:r>
            <a:r>
              <a:rPr lang="en-US" sz="1900" dirty="0"/>
              <a:t>, </a:t>
            </a:r>
            <a:r>
              <a:rPr lang="en-US" sz="1900" dirty="0" err="1"/>
              <a:t>i</a:t>
            </a:r>
            <a:r>
              <a:rPr lang="en-US" sz="1900" dirty="0"/>
              <a:t> que </a:t>
            </a:r>
            <a:r>
              <a:rPr lang="en-US" sz="1900" dirty="0" err="1"/>
              <a:t>tenen</a:t>
            </a:r>
            <a:r>
              <a:rPr lang="en-US" sz="1900" dirty="0"/>
              <a:t> per </a:t>
            </a:r>
            <a:r>
              <a:rPr lang="en-US" sz="1900" dirty="0" err="1"/>
              <a:t>objectiu</a:t>
            </a:r>
            <a:r>
              <a:rPr lang="en-US" sz="1900" dirty="0"/>
              <a:t> </a:t>
            </a:r>
            <a:r>
              <a:rPr lang="en-US" sz="1900" dirty="0" err="1"/>
              <a:t>l’estudi</a:t>
            </a:r>
            <a:r>
              <a:rPr lang="en-US" sz="1900" dirty="0"/>
              <a:t> del </a:t>
            </a:r>
            <a:r>
              <a:rPr lang="en-US" sz="1900" dirty="0" err="1"/>
              <a:t>comportament</a:t>
            </a:r>
            <a:r>
              <a:rPr lang="en-US" sz="1900" dirty="0"/>
              <a:t> del </a:t>
            </a:r>
            <a:r>
              <a:rPr lang="en-US" sz="1900" dirty="0" err="1"/>
              <a:t>públic</a:t>
            </a:r>
            <a:r>
              <a:rPr lang="en-US" sz="1900" dirty="0"/>
              <a:t>. </a:t>
            </a:r>
          </a:p>
          <a:p>
            <a:pPr marL="0" lvl="0" indent="0" algn="l" defTabSz="91440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900" dirty="0" err="1"/>
              <a:t>Considerarem</a:t>
            </a:r>
            <a:r>
              <a:rPr lang="en-US" sz="1900" dirty="0"/>
              <a:t> que </a:t>
            </a:r>
            <a:r>
              <a:rPr lang="en-US" sz="1900" dirty="0" err="1"/>
              <a:t>aquestes</a:t>
            </a:r>
            <a:r>
              <a:rPr lang="en-US" sz="1900" dirty="0"/>
              <a:t> “</a:t>
            </a:r>
            <a:r>
              <a:rPr lang="en-US" sz="1900" dirty="0" err="1"/>
              <a:t>polseres</a:t>
            </a:r>
            <a:r>
              <a:rPr lang="en-US" sz="1900" dirty="0"/>
              <a:t>” </a:t>
            </a:r>
            <a:r>
              <a:rPr lang="en-US" sz="1900" dirty="0" err="1"/>
              <a:t>recullen</a:t>
            </a:r>
            <a:r>
              <a:rPr lang="en-US" sz="1900" dirty="0"/>
              <a:t> </a:t>
            </a:r>
            <a:r>
              <a:rPr lang="en-US" sz="1900" dirty="0" err="1"/>
              <a:t>i</a:t>
            </a:r>
            <a:r>
              <a:rPr lang="en-US" sz="1900" dirty="0"/>
              <a:t> </a:t>
            </a:r>
            <a:r>
              <a:rPr lang="en-US" sz="1900" dirty="0" err="1"/>
              <a:t>emmagatzemen</a:t>
            </a:r>
            <a:r>
              <a:rPr lang="en-US" sz="1900" dirty="0"/>
              <a:t> la </a:t>
            </a:r>
            <a:r>
              <a:rPr lang="en-US" sz="1900" dirty="0" err="1"/>
              <a:t>posició</a:t>
            </a:r>
            <a:r>
              <a:rPr lang="en-US" sz="1900" dirty="0"/>
              <a:t> del </a:t>
            </a:r>
            <a:r>
              <a:rPr lang="en-US" sz="1900" dirty="0" err="1"/>
              <a:t>individus</a:t>
            </a:r>
            <a:r>
              <a:rPr lang="en-US" sz="1900" dirty="0"/>
              <a:t> </a:t>
            </a:r>
            <a:r>
              <a:rPr lang="en-US" sz="1900" dirty="0" err="1"/>
              <a:t>en</a:t>
            </a:r>
            <a:r>
              <a:rPr lang="en-US" sz="1900" dirty="0"/>
              <a:t> </a:t>
            </a:r>
            <a:r>
              <a:rPr lang="en-US" sz="1900" dirty="0" err="1"/>
              <a:t>períodes</a:t>
            </a:r>
            <a:r>
              <a:rPr lang="en-US" sz="1900" dirty="0"/>
              <a:t> de 5 </a:t>
            </a:r>
            <a:r>
              <a:rPr lang="en-US" sz="1900" dirty="0" err="1"/>
              <a:t>minuts</a:t>
            </a:r>
            <a:r>
              <a:rPr lang="en-US" sz="19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63156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400"/>
              <a:t>Definició del problema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0525A41-9E22-44CE-93A8-F41620E0BA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5351435"/>
              </p:ext>
            </p:extLst>
          </p:nvPr>
        </p:nvGraphicFramePr>
        <p:xfrm>
          <a:off x="615421" y="1938481"/>
          <a:ext cx="7913157" cy="2732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83E3D3B7-4294-477D-A66F-B62C8B5E9421}"/>
              </a:ext>
            </a:extLst>
          </p:cNvPr>
          <p:cNvSpPr/>
          <p:nvPr/>
        </p:nvSpPr>
        <p:spPr>
          <a:xfrm>
            <a:off x="1144811" y="1339646"/>
            <a:ext cx="67639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buSzPct val="100000"/>
            </a:pPr>
            <a:r>
              <a:rPr lang="ca-ES" sz="2400" dirty="0"/>
              <a:t>Per aconseguir l'objectiu, es seguiran 6 passos: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dirty="0" err="1"/>
              <a:t>Definició</a:t>
            </a:r>
            <a:r>
              <a:rPr lang="es-ES" sz="3200" dirty="0"/>
              <a:t> del problema</a:t>
            </a:r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245343" y="1017725"/>
            <a:ext cx="8520600" cy="35511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fr-FR" sz="2000" dirty="0"/>
              <a:t>S'</a:t>
            </a:r>
            <a:r>
              <a:rPr lang="fr-FR" sz="2000" dirty="0" err="1"/>
              <a:t>assumeixen</a:t>
            </a:r>
            <a:r>
              <a:rPr lang="fr-FR" sz="2000" dirty="0"/>
              <a:t> les </a:t>
            </a:r>
            <a:r>
              <a:rPr lang="fr-FR" sz="2000" dirty="0" err="1"/>
              <a:t>següents</a:t>
            </a:r>
            <a:r>
              <a:rPr lang="fr-FR" sz="2000" dirty="0"/>
              <a:t> </a:t>
            </a:r>
            <a:r>
              <a:rPr lang="fr-FR" sz="2000" dirty="0" err="1"/>
              <a:t>entrades</a:t>
            </a:r>
            <a:r>
              <a:rPr lang="fr-FR" sz="2000" dirty="0"/>
              <a:t>: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ca-ES" sz="1950" dirty="0"/>
              <a:t>Un fitxer amb els </a:t>
            </a:r>
            <a:r>
              <a:rPr lang="ca-ES" sz="1950" b="1" dirty="0"/>
              <a:t>punts</a:t>
            </a:r>
            <a:r>
              <a:rPr lang="ca-ES" sz="1950" dirty="0"/>
              <a:t> (</a:t>
            </a:r>
            <a:r>
              <a:rPr lang="ca-ES" sz="1950" dirty="0" err="1"/>
              <a:t>longitud,latitud</a:t>
            </a:r>
            <a:r>
              <a:rPr lang="ca-ES" sz="1950" dirty="0"/>
              <a:t>) que defineixen els </a:t>
            </a:r>
            <a:r>
              <a:rPr lang="ca-ES" sz="1950" b="1" dirty="0"/>
              <a:t>límits del mapa</a:t>
            </a:r>
            <a:r>
              <a:rPr lang="ca-ES" sz="1950" dirty="0"/>
              <a:t>, juntament amb els </a:t>
            </a:r>
            <a:r>
              <a:rPr lang="ca-ES" sz="1950" b="1" dirty="0"/>
              <a:t>punts</a:t>
            </a:r>
            <a:r>
              <a:rPr lang="ca-ES" sz="1950" dirty="0"/>
              <a:t> on hi ha situades les entrades de les atraccions i la </a:t>
            </a:r>
            <a:r>
              <a:rPr lang="ca-ES" sz="1950" b="1" dirty="0"/>
              <a:t>quantitat de gent que hi ha pujat</a:t>
            </a:r>
            <a:r>
              <a:rPr lang="ca-ES" sz="1950" dirty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ca-ES" sz="1950" dirty="0"/>
              <a:t>Un fitxer amb les </a:t>
            </a:r>
            <a:r>
              <a:rPr lang="ca-ES" sz="1950" b="1" dirty="0"/>
              <a:t>zones prohibides</a:t>
            </a:r>
            <a:r>
              <a:rPr lang="ca-ES" sz="1950" dirty="0"/>
              <a:t> definides pels seus </a:t>
            </a:r>
            <a:r>
              <a:rPr lang="ca-ES" sz="1950" b="1" dirty="0"/>
              <a:t>punts</a:t>
            </a:r>
            <a:r>
              <a:rPr lang="ca-ES" sz="1950" dirty="0"/>
              <a:t> i </a:t>
            </a:r>
            <a:r>
              <a:rPr lang="ca-ES" sz="1950" b="1" dirty="0"/>
              <a:t>arestes</a:t>
            </a:r>
            <a:r>
              <a:rPr lang="ca-ES" sz="1950" dirty="0"/>
              <a:t> (s'assumeix que les àrees estan definides per polígons).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ca-ES" sz="1950" dirty="0"/>
              <a:t>Un fitxer amb els </a:t>
            </a:r>
            <a:r>
              <a:rPr lang="ca-ES" sz="1950" b="1" dirty="0"/>
              <a:t>punts</a:t>
            </a:r>
            <a:r>
              <a:rPr lang="ca-ES" sz="1950" dirty="0"/>
              <a:t> que representen les </a:t>
            </a:r>
            <a:r>
              <a:rPr lang="ca-ES" sz="1950" b="1" dirty="0"/>
              <a:t>persones</a:t>
            </a:r>
            <a:r>
              <a:rPr lang="ca-ES" sz="1950" dirty="0"/>
              <a:t> i la </a:t>
            </a:r>
            <a:r>
              <a:rPr lang="ca-ES" sz="1950" b="1" dirty="0"/>
              <a:t>hora</a:t>
            </a:r>
            <a:r>
              <a:rPr lang="ca-ES" sz="1950" dirty="0"/>
              <a:t> en que s'han recollit.</a:t>
            </a:r>
            <a:endParaRPr lang="en" sz="2550" dirty="0"/>
          </a:p>
        </p:txBody>
      </p:sp>
    </p:spTree>
    <p:extLst>
      <p:ext uri="{BB962C8B-B14F-4D97-AF65-F5344CB8AC3E}">
        <p14:creationId xmlns:p14="http://schemas.microsoft.com/office/powerpoint/2010/main" val="2110619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356" y="457200"/>
            <a:ext cx="2732362" cy="42024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2600"/>
              <a:t>Pre-processament de dades</a:t>
            </a:r>
            <a:br>
              <a:rPr lang="en-US" sz="2600" dirty="0"/>
            </a:br>
            <a:endParaRPr lang="en-US" sz="2600" dirty="0"/>
          </a:p>
        </p:txBody>
      </p:sp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BA99AAC9-02AA-42BA-8B2A-8CD78D421E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1846378"/>
              </p:ext>
            </p:extLst>
          </p:nvPr>
        </p:nvGraphicFramePr>
        <p:xfrm>
          <a:off x="3195891" y="457200"/>
          <a:ext cx="5547055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86800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664</TotalTime>
  <Words>1450</Words>
  <Application>Microsoft Office PowerPoint</Application>
  <PresentationFormat>On-screen Show (16:9)</PresentationFormat>
  <Paragraphs>154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Cambria Math</vt:lpstr>
      <vt:lpstr>Corbel</vt:lpstr>
      <vt:lpstr>Courier New</vt:lpstr>
      <vt:lpstr>Damask</vt:lpstr>
      <vt:lpstr>Posicionament de restaurants</vt:lpstr>
      <vt:lpstr>Índex</vt:lpstr>
      <vt:lpstr>Introducció</vt:lpstr>
      <vt:lpstr>PowerPoint Presentation</vt:lpstr>
      <vt:lpstr>Objectiu</vt:lpstr>
      <vt:lpstr>ASPECTES A TENIR EN COMPTE</vt:lpstr>
      <vt:lpstr>Definició del problema</vt:lpstr>
      <vt:lpstr>Definició del problema</vt:lpstr>
      <vt:lpstr>Pre-processament de dades </vt:lpstr>
      <vt:lpstr>Pre-processament de dades </vt:lpstr>
      <vt:lpstr>Pre-processament de dades </vt:lpstr>
      <vt:lpstr>Filtrat de dades</vt:lpstr>
      <vt:lpstr>Filtrat de dades</vt:lpstr>
      <vt:lpstr>Filtrat de dades</vt:lpstr>
      <vt:lpstr>PowerPoint Presentation</vt:lpstr>
      <vt:lpstr>Assignar un pes a cada atracció</vt:lpstr>
      <vt:lpstr>PowerPoint Presentation</vt:lpstr>
      <vt:lpstr>PowerPoint Presentation</vt:lpstr>
      <vt:lpstr>Dividir el mapa en àrees</vt:lpstr>
      <vt:lpstr>Dividir el mapa en àrees</vt:lpstr>
      <vt:lpstr>Dividir el mapa en àrees</vt:lpstr>
      <vt:lpstr>Dividir el mapa en àrees</vt:lpstr>
      <vt:lpstr>Definir les zones candidates</vt:lpstr>
      <vt:lpstr>PowerPoint Presentation</vt:lpstr>
      <vt:lpstr>Ubicar els restaurants</vt:lpstr>
      <vt:lpstr>Ubicar els restaurants</vt:lpstr>
      <vt:lpstr>Ubicar els restaurants</vt:lpstr>
      <vt:lpstr>Ubicar els restaurants</vt:lpstr>
      <vt:lpstr>PowerPoint Presentation</vt:lpstr>
      <vt:lpstr>PRINCIPALS Referències bibliogràfiques</vt:lpstr>
      <vt:lpstr>Preguntes?  Gràcies!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Posicionament de restaurants</dc:title>
  <dc:creator>Meriem Abjil Bajja</dc:creator>
  <cp:lastModifiedBy>Meriem Abjil Bajja</cp:lastModifiedBy>
  <cp:revision>16</cp:revision>
  <dcterms:created xsi:type="dcterms:W3CDTF">2019-01-14T06:19:47Z</dcterms:created>
  <dcterms:modified xsi:type="dcterms:W3CDTF">2019-01-14T17:38:08Z</dcterms:modified>
</cp:coreProperties>
</file>